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39"/>
          </a:xfrm>
          <a:prstGeom prst="rect"/>
          <a:noFill/>
        </p:spPr>
        <p:txBody>
          <a:bodyPr rtlCol="0" wrap="square">
            <a:spAutoFit/>
          </a:bodyPr>
          <a:p>
            <a:r>
              <a:rPr dirty="0" sz="2400" lang="en-US"/>
              <a:t>STUDENT NAME:</a:t>
            </a:r>
            <a:r>
              <a:rPr dirty="0" sz="2400" lang="en-GB"/>
              <a:t> </a:t>
            </a:r>
            <a:r>
              <a:rPr altLang="en-IN" dirty="0" sz="2400" lang="en-US"/>
              <a:t>R</a:t>
            </a:r>
            <a:r>
              <a:rPr altLang="en-IN" dirty="0" sz="2400" lang="en-US"/>
              <a:t> </a:t>
            </a:r>
            <a:r>
              <a:rPr altLang="en-IN" dirty="0" sz="2400" lang="en-US"/>
              <a:t>s</a:t>
            </a:r>
            <a:r>
              <a:rPr altLang="en-IN" dirty="0" sz="2400" lang="en-US"/>
              <a:t>u</a:t>
            </a:r>
            <a:r>
              <a:rPr altLang="en-IN" dirty="0" sz="2400" lang="en-US"/>
              <a:t>r</a:t>
            </a:r>
            <a:r>
              <a:rPr altLang="en-IN" dirty="0" sz="2400" lang="en-US"/>
              <a:t>y</a:t>
            </a:r>
            <a:r>
              <a:rPr altLang="en-IN" dirty="0" sz="2400" lang="en-US"/>
              <a:t>a</a:t>
            </a:r>
            <a:endParaRPr altLang="en-US" lang="zh-CN"/>
          </a:p>
          <a:p>
            <a:r>
              <a:rPr dirty="0" sz="2400" lang="en-US"/>
              <a:t>REGISTER NO:</a:t>
            </a:r>
            <a:r>
              <a:rPr dirty="0" sz="2400" lang="en-GB"/>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0</a:t>
            </a:r>
            <a:r>
              <a:rPr altLang="en-IN" dirty="0" sz="2400" lang="en-US"/>
              <a:t>3</a:t>
            </a:r>
            <a:r>
              <a:rPr altLang="en-IN" dirty="0" sz="2400" lang="en-US"/>
              <a:t>3</a:t>
            </a:r>
            <a:r>
              <a:rPr altLang="en-IN" dirty="0" sz="2400" lang="en-US"/>
              <a:t>9</a:t>
            </a:r>
            <a:r>
              <a:rPr altLang="en-IN" dirty="0" sz="2400" lang="en-US"/>
              <a:t>/</a:t>
            </a:r>
            <a:r>
              <a:rPr altLang="en-IN" dirty="0" sz="2400" lang="en-US"/>
              <a:t>4C3BAFBB89DBBF1B1E646317D931EEF1</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2024-08-31T07:59:18Z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37ee961cea004e13a4bfd1b0c6144bb8</vt:lpwstr>
  </property>
</Properties>
</file>