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015852-0CB3-4CD8-A644-90C727E8CFDD}">
  <a:tblStyle styleId="{CE015852-0CB3-4CD8-A644-90C727E8CF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ec886b9d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ec886b9d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ec886b9d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ec886b9d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ec886b9d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ec886b9d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ec886b9d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ec886b9d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had a bug in our NN, but didn’t have the time to fix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ec886b9d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ec886b9d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ec886b9d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ec886b9d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dfde30fa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dfde30fa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dfde30fa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dfde30fa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goal was never to get to 100% accuracy, it was to try new things and gain some experi</a:t>
            </a:r>
            <a:r>
              <a:rPr lang="en-US" dirty="0"/>
              <a:t>e</a:t>
            </a:r>
            <a:r>
              <a:rPr lang="en" dirty="0"/>
              <a:t>nce in the world of NLP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f01405a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f01405a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means real disaster, 0 is not a disaster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 note of the difference in location format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ec886b9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ec886b9d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wanted to use the URLs for text summerization, but we didn’t have the funds and time to do it</a:t>
            </a:r>
          </a:p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used SVD to reduce all the arrays to a single number because we had a technical difficulty inserting a dataframe containing both ints and arrays to our models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f01405ab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f01405ab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 that Birmingham was recognized by the Spacy NER, but Bristol as a part of a longer sentence was not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the second tweet, you can also see the reason we kept both sentiment analyses – there were differences between their judgement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ec886b9d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ec886b9d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ec886b9d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ec886b9d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ec886b9d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ec886b9d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nlp-getting-started/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.co/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tEcker/Kaggle-NL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2623500"/>
          </a:xfrm>
          <a:prstGeom prst="rect">
            <a:avLst/>
          </a:prstGeom>
          <a:solidFill>
            <a:srgbClr val="1DA1F2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A Disaster!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035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a classifier for Disaster Tweets Kaggle Competition</a:t>
            </a:r>
            <a:endParaRPr sz="4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4575" y="3824075"/>
            <a:ext cx="1319425" cy="13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4213838" y="2571750"/>
            <a:ext cx="716325" cy="493225"/>
          </a:xfrm>
          <a:prstGeom prst="flowChartMerge">
            <a:avLst/>
          </a:prstGeom>
          <a:solidFill>
            <a:srgbClr val="1DA1F2"/>
          </a:solidFill>
          <a:ln w="9525" cap="flat" cmpd="sng">
            <a:solidFill>
              <a:srgbClr val="1DA1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DA1F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Importance Comparison - XGBoost (Text)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015" y="1017725"/>
            <a:ext cx="5403132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4065475" y="1261225"/>
            <a:ext cx="2924100" cy="16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most important feature was keyword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least important was the text itself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DA1F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Confusion Matrices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99" y="1017729"/>
            <a:ext cx="4354650" cy="390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573" y="1061250"/>
            <a:ext cx="42576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DA1F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Confusion Matrices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5765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458" y="1170125"/>
            <a:ext cx="42576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DA1F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Confusion Matrices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458" y="1170125"/>
            <a:ext cx="425765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2576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DA1F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Accuracy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300" y="1199350"/>
            <a:ext cx="469500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2623500"/>
          </a:xfrm>
          <a:prstGeom prst="rect">
            <a:avLst/>
          </a:prstGeom>
          <a:solidFill>
            <a:srgbClr val="1DA1F2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Questions?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1"/>
          </p:nvPr>
        </p:nvSpPr>
        <p:spPr>
          <a:xfrm>
            <a:off x="311713" y="35188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Also, I’m still looking for a job</a:t>
            </a:r>
            <a:endParaRPr sz="4700"/>
          </a:p>
        </p:txBody>
      </p:sp>
      <p:sp>
        <p:nvSpPr>
          <p:cNvPr id="155" name="Google Shape;155;p27"/>
          <p:cNvSpPr/>
          <p:nvPr/>
        </p:nvSpPr>
        <p:spPr>
          <a:xfrm>
            <a:off x="4213838" y="2571750"/>
            <a:ext cx="716325" cy="493225"/>
          </a:xfrm>
          <a:prstGeom prst="flowChartMerge">
            <a:avLst/>
          </a:prstGeom>
          <a:solidFill>
            <a:srgbClr val="1DA1F2"/>
          </a:solidFill>
          <a:ln w="9525" cap="flat" cmpd="sng">
            <a:solidFill>
              <a:srgbClr val="1DA1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538" y="2782075"/>
            <a:ext cx="2271674" cy="22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133900" cy="572700"/>
          </a:xfrm>
          <a:prstGeom prst="rect">
            <a:avLst/>
          </a:prstGeom>
          <a:solidFill>
            <a:srgbClr val="1DA1F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About Me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025" y="86900"/>
            <a:ext cx="2394700" cy="23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05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Translator and Linguist, 8200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BSc in Digital Sciences for High Tech and Linguistics,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Tel Aviv University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Avid cat lover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2782075"/>
            <a:ext cx="61764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Looking for a job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Linkedin - Rotem Ecker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538" y="2782075"/>
            <a:ext cx="2271674" cy="22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DA1F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Competition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Knowledge competition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contains 3 columns: keyword, location, text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7503 unique tweets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locations are self reported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Best result: 100%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See more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475" y="2376825"/>
            <a:ext cx="5149051" cy="27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DA1F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Example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732250" y="1233200"/>
          <a:ext cx="7679500" cy="3119923"/>
        </p:xfrm>
        <a:graphic>
          <a:graphicData uri="http://schemas.openxmlformats.org/drawingml/2006/table">
            <a:tbl>
              <a:tblPr>
                <a:noFill/>
                <a:tableStyleId>{CE015852-0CB3-4CD8-A644-90C727E8CFDD}</a:tableStyleId>
              </a:tblPr>
              <a:tblGrid>
                <a:gridCol w="19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keyword</a:t>
                      </a:r>
                      <a:endParaRPr sz="15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location</a:t>
                      </a:r>
                      <a:endParaRPr sz="15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text</a:t>
                      </a:r>
                      <a:endParaRPr sz="1500"/>
                    </a:p>
                  </a:txBody>
                  <a:tcPr marL="28575" marR="28575" marT="19050" marB="19050" anchor="ctr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target</a:t>
                      </a:r>
                      <a:endParaRPr sz="1900"/>
                    </a:p>
                  </a:txBody>
                  <a:tcPr marL="91425" marR="91425" marT="91425" marB="91425" anchor="ctr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3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ablaze</a:t>
                      </a:r>
                      <a:endParaRPr sz="15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Birmingham</a:t>
                      </a:r>
                      <a:endParaRPr sz="15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@bbcmtd Wholesale Markets ablaze http://t.co/lHYXEOHY6C</a:t>
                      </a:r>
                      <a:endParaRPr sz="15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3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ablaze</a:t>
                      </a:r>
                      <a:endParaRPr sz="15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Est. September 2012 - Bristol</a:t>
                      </a:r>
                      <a:endParaRPr sz="15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We always try to bring the heavy. #metal #RT http://t.co/YAo1e0xngw</a:t>
                      </a:r>
                      <a:endParaRPr sz="15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DA1F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Engineering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is_real_location using spacy NER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contains_hashtags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contains_urls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urls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Sentiment analysis (twitter-roberta, TextBlob)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Applying bertweets on the textual columns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Using TF-IDF on tweets</a:t>
            </a:r>
            <a:endParaRPr>
              <a:solidFill>
                <a:schemeClr val="dk1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SVD to get most important component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475" y="2657725"/>
            <a:ext cx="3099274" cy="225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DA1F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Example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22850" y="3158900"/>
            <a:ext cx="8081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                  we always try to bring the heavy. #metal #rt h...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is_real_location                                                      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contains_hashtags                                                     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contains_url                                                          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textblob_sentiment                                                    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transformer_sentiment                                                 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99275" y="1511113"/>
            <a:ext cx="8081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                     @bbcmtd wholesale markets ablaze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http://t.co/l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is_real_location                                                         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contains_hashtags                                                        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contains_url                                                             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textblob_sentiment                                                       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transformer_sentiment                                                    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DA1F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Classification Models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XGBoost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XGBoost - Features only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XGBoost - Texts only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SVM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5 layers Fully Connected NN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LLM (DistileBERT)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Full notebook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875" y="2066775"/>
            <a:ext cx="4549550" cy="29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DA1F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Importance Comparison - XGBoost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100" y="1017725"/>
            <a:ext cx="5116127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065475" y="1261225"/>
            <a:ext cx="2924100" cy="16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most important feature was contains_url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least important was is_real_location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DA1F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Importance Comparison - XGBoost (Features)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750" y="1134875"/>
            <a:ext cx="473816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4065475" y="1261225"/>
            <a:ext cx="2924100" cy="16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 stayed the same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487</Words>
  <Application>Microsoft Office PowerPoint</Application>
  <PresentationFormat>On-screen Show (16:9)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Wingdings</vt:lpstr>
      <vt:lpstr>Simple Light</vt:lpstr>
      <vt:lpstr>What A Disaster! </vt:lpstr>
      <vt:lpstr>About Me</vt:lpstr>
      <vt:lpstr>The Competition</vt:lpstr>
      <vt:lpstr>Example</vt:lpstr>
      <vt:lpstr>Feature Engineering</vt:lpstr>
      <vt:lpstr>Example 2.0</vt:lpstr>
      <vt:lpstr>Classification Models</vt:lpstr>
      <vt:lpstr>Feature Importance Comparison - XGBoost</vt:lpstr>
      <vt:lpstr>Feature Importance Comparison - XGBoost (Features)</vt:lpstr>
      <vt:lpstr>Feature Importance Comparison - XGBoost (Text)</vt:lpstr>
      <vt:lpstr>Confusion Matrices</vt:lpstr>
      <vt:lpstr>Confusion Matrices</vt:lpstr>
      <vt:lpstr>Confusion Matrices</vt:lpstr>
      <vt:lpstr>Accuracy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 Disaster! </dc:title>
  <cp:lastModifiedBy>Rt Ecker</cp:lastModifiedBy>
  <cp:revision>5</cp:revision>
  <dcterms:modified xsi:type="dcterms:W3CDTF">2024-03-31T15:09:59Z</dcterms:modified>
</cp:coreProperties>
</file>