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4.png" ContentType="image/png"/>
  <Override PartName="/ppt/media/OOXDiagramDrawingRels1_3.svg" ContentType="image/svg"/>
  <Override PartName="/ppt/media/image3.png" ContentType="image/png"/>
  <Override PartName="/ppt/media/image12.png" ContentType="image/png"/>
  <Override PartName="/ppt/media/OOXDiagramDrawingRels1_1.svg" ContentType="image/svg"/>
  <Override PartName="/ppt/media/OOXDiagramDrawingRels1_0.png" ContentType="image/png"/>
  <Override PartName="/ppt/media/OOXDiagramDataRels1_3.svg" ContentType="image/svg"/>
  <Override PartName="/ppt/media/image13.png" ContentType="image/png"/>
  <Override PartName="/ppt/media/image9.png" ContentType="image/png"/>
  <Override PartName="/ppt/media/image8.png" ContentType="image/png"/>
  <Override PartName="/ppt/media/image7.png" ContentType="image/png"/>
  <Override PartName="/ppt/media/OOXDiagramDataRels1_0.png" ContentType="image/png"/>
  <Override PartName="/ppt/media/OOXDiagramDataRels1_2.png" ContentType="image/png"/>
  <Override PartName="/ppt/media/image4.svg" ContentType="image/svg"/>
  <Override PartName="/ppt/media/image6.png" ContentType="image/png"/>
  <Override PartName="/ppt/media/image10.png" ContentType="image/png"/>
  <Override PartName="/ppt/media/image1.png" ContentType="image/png"/>
  <Override PartName="/ppt/media/OOXDiagramDrawingRels1_2.png" ContentType="image/png"/>
  <Override PartName="/ppt/media/image11.png" ContentType="image/png"/>
  <Override PartName="/ppt/media/image2.png" ContentType="image/png"/>
  <Override PartName="/ppt/media/OOXDiagramDataRels1_1.svg" ContentType="image/sv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5DD408-657F-4E07-9EF2-C96CA7D058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D7FF88-15C3-412D-86CB-907C61FBFF9D}">
      <dgm:prSet/>
      <dgm:spPr/>
      <dgm:t>
        <a:bodyPr/>
        <a:lstStyle/>
        <a:p>
          <a:pPr rtl="0"/>
          <a:r>
            <a:rPr lang="cs-CZ" dirty="0"/>
            <a:t>Nástroje a typy souborů pro tvorbu: PHP, HTML, CSS, GitHub, </a:t>
          </a:r>
          <a:r>
            <a:rPr lang="cs-CZ" dirty="0">
              <a:latin typeface="Century Gothic" panose="020B0502020202020204"/>
            </a:rPr>
            <a:t>VS Code</a:t>
          </a:r>
          <a:endParaRPr lang="cs-CZ" dirty="0"/>
        </a:p>
      </dgm:t>
    </dgm:pt>
    <dgm:pt modelId="{AEA8B17E-A8F2-4BDB-BD07-D4966A74F028}" type="parTrans" cxnId="{5FE4B82F-AE25-4754-998A-EBC77388EC41}">
      <dgm:prSet/>
      <dgm:spPr/>
      <dgm:t>
        <a:bodyPr/>
        <a:lstStyle/>
        <a:p>
          <a:endParaRPr lang="en-US"/>
        </a:p>
      </dgm:t>
    </dgm:pt>
    <dgm:pt modelId="{B98FF75F-9FBF-4CBD-84DA-A9EC150B10AD}" type="sibTrans" cxnId="{5FE4B82F-AE25-4754-998A-EBC77388EC41}">
      <dgm:prSet/>
      <dgm:spPr/>
      <dgm:t>
        <a:bodyPr/>
        <a:lstStyle/>
        <a:p>
          <a:endParaRPr lang="en-US"/>
        </a:p>
      </dgm:t>
    </dgm:pt>
    <dgm:pt modelId="{3977789F-7B2D-42C3-B579-7C473E2A0717}">
      <dgm:prSet/>
      <dgm:spPr/>
      <dgm:t>
        <a:bodyPr/>
        <a:lstStyle/>
        <a:p>
          <a:r>
            <a:rPr lang="cs-CZ" dirty="0"/>
            <a:t>Komunikační a </a:t>
          </a:r>
          <a:r>
            <a:rPr lang="cs-CZ" dirty="0" err="1"/>
            <a:t>implenetační</a:t>
          </a:r>
          <a:r>
            <a:rPr lang="cs-CZ" dirty="0"/>
            <a:t> nástroje: GitHub, </a:t>
          </a:r>
          <a:r>
            <a:rPr lang="cs-CZ" dirty="0" err="1"/>
            <a:t>ScrumDesk</a:t>
          </a:r>
          <a:r>
            <a:rPr lang="cs-CZ" dirty="0"/>
            <a:t>, Teams</a:t>
          </a:r>
          <a:endParaRPr lang="en-US" dirty="0"/>
        </a:p>
      </dgm:t>
    </dgm:pt>
    <dgm:pt modelId="{6F08DB44-C4A1-45E6-BF22-0E69A8C009FA}" type="parTrans" cxnId="{95623E4C-C4BF-480F-B699-B82B348AB6C4}">
      <dgm:prSet/>
      <dgm:spPr/>
      <dgm:t>
        <a:bodyPr/>
        <a:lstStyle/>
        <a:p>
          <a:endParaRPr lang="en-US"/>
        </a:p>
      </dgm:t>
    </dgm:pt>
    <dgm:pt modelId="{955FBFF4-0EB8-42DC-8716-3D0F47F61175}" type="sibTrans" cxnId="{95623E4C-C4BF-480F-B699-B82B348AB6C4}">
      <dgm:prSet/>
      <dgm:spPr/>
      <dgm:t>
        <a:bodyPr/>
        <a:lstStyle/>
        <a:p>
          <a:endParaRPr lang="en-US"/>
        </a:p>
      </dgm:t>
    </dgm:pt>
    <dgm:pt modelId="{DC062072-79C5-4E5F-B93F-B122D8DA1D66}" type="pres">
      <dgm:prSet presAssocID="{C05DD408-657F-4E07-9EF2-C96CA7D058E3}" presName="root" presStyleCnt="0">
        <dgm:presLayoutVars>
          <dgm:dir/>
          <dgm:resizeHandles val="exact"/>
        </dgm:presLayoutVars>
      </dgm:prSet>
      <dgm:spPr/>
    </dgm:pt>
    <dgm:pt modelId="{69EFB02D-ED55-4BFB-8149-8BE63C8AA0A3}" type="pres">
      <dgm:prSet presAssocID="{F5D7FF88-15C3-412D-86CB-907C61FBFF9D}" presName="compNode" presStyleCnt="0"/>
      <dgm:spPr/>
    </dgm:pt>
    <dgm:pt modelId="{369AD38B-A2E5-45B4-BE75-E7D7F6E49508}" type="pres">
      <dgm:prSet presAssocID="{F5D7FF88-15C3-412D-86CB-907C61FBFF9D}" presName="bgRect" presStyleLbl="bgShp" presStyleIdx="0" presStyleCnt="2"/>
      <dgm:spPr/>
    </dgm:pt>
    <dgm:pt modelId="{2298C8DF-E332-4CD2-B1C2-02F27221090A}" type="pres">
      <dgm:prSet presAssocID="{F5D7FF88-15C3-412D-86CB-907C61FBFF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4424F37-426C-4246-A41A-E71923744D58}" type="pres">
      <dgm:prSet presAssocID="{F5D7FF88-15C3-412D-86CB-907C61FBFF9D}" presName="spaceRect" presStyleCnt="0"/>
      <dgm:spPr/>
    </dgm:pt>
    <dgm:pt modelId="{1D526A5E-779A-4D48-A1B6-C9F707D09A81}" type="pres">
      <dgm:prSet presAssocID="{F5D7FF88-15C3-412D-86CB-907C61FBFF9D}" presName="parTx" presStyleLbl="revTx" presStyleIdx="0" presStyleCnt="2">
        <dgm:presLayoutVars>
          <dgm:chMax val="0"/>
          <dgm:chPref val="0"/>
        </dgm:presLayoutVars>
      </dgm:prSet>
      <dgm:spPr/>
    </dgm:pt>
    <dgm:pt modelId="{5898BD97-B052-4129-9E96-4C2CDCF96910}" type="pres">
      <dgm:prSet presAssocID="{B98FF75F-9FBF-4CBD-84DA-A9EC150B10AD}" presName="sibTrans" presStyleCnt="0"/>
      <dgm:spPr/>
    </dgm:pt>
    <dgm:pt modelId="{9E2CEF14-09D8-4D3C-A46E-82F62BF57F0D}" type="pres">
      <dgm:prSet presAssocID="{3977789F-7B2D-42C3-B579-7C473E2A0717}" presName="compNode" presStyleCnt="0"/>
      <dgm:spPr/>
    </dgm:pt>
    <dgm:pt modelId="{8C298E8E-BECD-4B77-B4BF-1C282256865F}" type="pres">
      <dgm:prSet presAssocID="{3977789F-7B2D-42C3-B579-7C473E2A0717}" presName="bgRect" presStyleLbl="bgShp" presStyleIdx="1" presStyleCnt="2"/>
      <dgm:spPr/>
    </dgm:pt>
    <dgm:pt modelId="{0D77873A-64D7-4C14-9155-592C76B3D493}" type="pres">
      <dgm:prSet presAssocID="{3977789F-7B2D-42C3-B579-7C473E2A07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9B041C9-9C94-4145-9717-B6EC10634144}" type="pres">
      <dgm:prSet presAssocID="{3977789F-7B2D-42C3-B579-7C473E2A0717}" presName="spaceRect" presStyleCnt="0"/>
      <dgm:spPr/>
    </dgm:pt>
    <dgm:pt modelId="{1FF65A37-3AEF-41D2-A0BA-BBE42BB49DA7}" type="pres">
      <dgm:prSet presAssocID="{3977789F-7B2D-42C3-B579-7C473E2A07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EA5724-5E10-4876-8FCE-B6F05A5C38E9}" type="presOf" srcId="{C05DD408-657F-4E07-9EF2-C96CA7D058E3}" destId="{DC062072-79C5-4E5F-B93F-B122D8DA1D66}" srcOrd="0" destOrd="0" presId="urn:microsoft.com/office/officeart/2018/2/layout/IconVerticalSolidList"/>
    <dgm:cxn modelId="{5FE4B82F-AE25-4754-998A-EBC77388EC41}" srcId="{C05DD408-657F-4E07-9EF2-C96CA7D058E3}" destId="{F5D7FF88-15C3-412D-86CB-907C61FBFF9D}" srcOrd="0" destOrd="0" parTransId="{AEA8B17E-A8F2-4BDB-BD07-D4966A74F028}" sibTransId="{B98FF75F-9FBF-4CBD-84DA-A9EC150B10AD}"/>
    <dgm:cxn modelId="{95623E4C-C4BF-480F-B699-B82B348AB6C4}" srcId="{C05DD408-657F-4E07-9EF2-C96CA7D058E3}" destId="{3977789F-7B2D-42C3-B579-7C473E2A0717}" srcOrd="1" destOrd="0" parTransId="{6F08DB44-C4A1-45E6-BF22-0E69A8C009FA}" sibTransId="{955FBFF4-0EB8-42DC-8716-3D0F47F61175}"/>
    <dgm:cxn modelId="{0682FBCD-C467-4DA6-8185-12450A157DDB}" type="presOf" srcId="{3977789F-7B2D-42C3-B579-7C473E2A0717}" destId="{1FF65A37-3AEF-41D2-A0BA-BBE42BB49DA7}" srcOrd="0" destOrd="0" presId="urn:microsoft.com/office/officeart/2018/2/layout/IconVerticalSolidList"/>
    <dgm:cxn modelId="{4BCF0FF2-3885-496C-BF7A-4B8DEF548F05}" type="presOf" srcId="{F5D7FF88-15C3-412D-86CB-907C61FBFF9D}" destId="{1D526A5E-779A-4D48-A1B6-C9F707D09A81}" srcOrd="0" destOrd="0" presId="urn:microsoft.com/office/officeart/2018/2/layout/IconVerticalSolidList"/>
    <dgm:cxn modelId="{D12F2632-066C-4C01-A7FD-155FEF344EA3}" type="presParOf" srcId="{DC062072-79C5-4E5F-B93F-B122D8DA1D66}" destId="{69EFB02D-ED55-4BFB-8149-8BE63C8AA0A3}" srcOrd="0" destOrd="0" presId="urn:microsoft.com/office/officeart/2018/2/layout/IconVerticalSolidList"/>
    <dgm:cxn modelId="{AEC4E9EE-9BD8-49A7-A30C-9F507D6B91F2}" type="presParOf" srcId="{69EFB02D-ED55-4BFB-8149-8BE63C8AA0A3}" destId="{369AD38B-A2E5-45B4-BE75-E7D7F6E49508}" srcOrd="0" destOrd="0" presId="urn:microsoft.com/office/officeart/2018/2/layout/IconVerticalSolidList"/>
    <dgm:cxn modelId="{17761629-ACEF-43DE-9A97-8C097EBB60C6}" type="presParOf" srcId="{69EFB02D-ED55-4BFB-8149-8BE63C8AA0A3}" destId="{2298C8DF-E332-4CD2-B1C2-02F27221090A}" srcOrd="1" destOrd="0" presId="urn:microsoft.com/office/officeart/2018/2/layout/IconVerticalSolidList"/>
    <dgm:cxn modelId="{10DBA677-CDE5-4891-8F3B-D6239494DA43}" type="presParOf" srcId="{69EFB02D-ED55-4BFB-8149-8BE63C8AA0A3}" destId="{C4424F37-426C-4246-A41A-E71923744D58}" srcOrd="2" destOrd="0" presId="urn:microsoft.com/office/officeart/2018/2/layout/IconVerticalSolidList"/>
    <dgm:cxn modelId="{8A45E256-E7D1-41F8-A9B2-971190FCB12C}" type="presParOf" srcId="{69EFB02D-ED55-4BFB-8149-8BE63C8AA0A3}" destId="{1D526A5E-779A-4D48-A1B6-C9F707D09A81}" srcOrd="3" destOrd="0" presId="urn:microsoft.com/office/officeart/2018/2/layout/IconVerticalSolidList"/>
    <dgm:cxn modelId="{5D4C6BD4-5BFE-42AD-8CAE-3324516186D4}" type="presParOf" srcId="{DC062072-79C5-4E5F-B93F-B122D8DA1D66}" destId="{5898BD97-B052-4129-9E96-4C2CDCF96910}" srcOrd="1" destOrd="0" presId="urn:microsoft.com/office/officeart/2018/2/layout/IconVerticalSolidList"/>
    <dgm:cxn modelId="{D7B1EB6B-9233-4DE3-A848-47176422F929}" type="presParOf" srcId="{DC062072-79C5-4E5F-B93F-B122D8DA1D66}" destId="{9E2CEF14-09D8-4D3C-A46E-82F62BF57F0D}" srcOrd="2" destOrd="0" presId="urn:microsoft.com/office/officeart/2018/2/layout/IconVerticalSolidList"/>
    <dgm:cxn modelId="{5FB5E803-2A9F-4757-A041-DB99B2814D65}" type="presParOf" srcId="{9E2CEF14-09D8-4D3C-A46E-82F62BF57F0D}" destId="{8C298E8E-BECD-4B77-B4BF-1C282256865F}" srcOrd="0" destOrd="0" presId="urn:microsoft.com/office/officeart/2018/2/layout/IconVerticalSolidList"/>
    <dgm:cxn modelId="{58414491-04E1-4DEB-B130-1BA10E6AB914}" type="presParOf" srcId="{9E2CEF14-09D8-4D3C-A46E-82F62BF57F0D}" destId="{0D77873A-64D7-4C14-9155-592C76B3D493}" srcOrd="1" destOrd="0" presId="urn:microsoft.com/office/officeart/2018/2/layout/IconVerticalSolidList"/>
    <dgm:cxn modelId="{A1547C69-C4D3-4284-9762-7BF4E37F8714}" type="presParOf" srcId="{9E2CEF14-09D8-4D3C-A46E-82F62BF57F0D}" destId="{79B041C9-9C94-4145-9717-B6EC10634144}" srcOrd="2" destOrd="0" presId="urn:microsoft.com/office/officeart/2018/2/layout/IconVerticalSolidList"/>
    <dgm:cxn modelId="{64287F66-6677-4DA7-BD09-12DCADFBFAC9}" type="presParOf" srcId="{9E2CEF14-09D8-4D3C-A46E-82F62BF57F0D}" destId="{1FF65A37-3AEF-41D2-A0BA-BBE42BB49D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5480C-4BDE-438D-B4C6-46A195DE6C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2108D-584F-4612-AB8C-B40ABE5EF05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C8E486E0-5AB1-4C5C-A2F9-9EEF6470D903}" type="parTrans" cxnId="{9C0367C1-C090-4FDA-925C-EB9575247EC7}">
      <dgm:prSet/>
      <dgm:spPr/>
      <dgm:t>
        <a:bodyPr/>
        <a:lstStyle/>
        <a:p>
          <a:endParaRPr lang="en-US"/>
        </a:p>
      </dgm:t>
    </dgm:pt>
    <dgm:pt modelId="{4F21CCC1-85B5-4319-8124-9A67DF96A5EE}" type="sibTrans" cxnId="{9C0367C1-C090-4FDA-925C-EB9575247EC7}">
      <dgm:prSet/>
      <dgm:spPr/>
      <dgm:t>
        <a:bodyPr/>
        <a:lstStyle/>
        <a:p>
          <a:endParaRPr lang="en-US"/>
        </a:p>
      </dgm:t>
    </dgm:pt>
    <dgm:pt modelId="{1EFE6C1D-9B45-494B-A3FF-E4C677275A6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FA6FDC4-8C55-40D3-8261-A7542EA84757}" type="parTrans" cxnId="{4E7DC358-D8C8-4532-8FB9-74DC6BADAEB6}">
      <dgm:prSet/>
      <dgm:spPr/>
      <dgm:t>
        <a:bodyPr/>
        <a:lstStyle/>
        <a:p>
          <a:endParaRPr lang="en-US"/>
        </a:p>
      </dgm:t>
    </dgm:pt>
    <dgm:pt modelId="{73BF1546-BCC0-4119-99E3-7048C499554A}" type="sibTrans" cxnId="{4E7DC358-D8C8-4532-8FB9-74DC6BADAEB6}">
      <dgm:prSet/>
      <dgm:spPr/>
      <dgm:t>
        <a:bodyPr/>
        <a:lstStyle/>
        <a:p>
          <a:endParaRPr lang="en-US"/>
        </a:p>
      </dgm:t>
    </dgm:pt>
    <dgm:pt modelId="{8EA60D6E-D462-4323-885A-A44F046F9991}">
      <dgm:prSet/>
      <dgm:spPr/>
      <dgm:t>
        <a:bodyPr/>
        <a:lstStyle/>
        <a:p>
          <a:pPr>
            <a:lnSpc>
              <a:spcPct val="100000"/>
            </a:lnSpc>
          </a:pPr>
          <a:endParaRPr lang="cs-CZ" b="1" dirty="0"/>
        </a:p>
        <a:p>
          <a:pPr>
            <a:lnSpc>
              <a:spcPct val="100000"/>
            </a:lnSpc>
          </a:pPr>
          <a:r>
            <a:rPr lang="cs-CZ" dirty="0"/>
            <a:t>  </a:t>
          </a:r>
          <a:endParaRPr lang="en-US" dirty="0"/>
        </a:p>
      </dgm:t>
    </dgm:pt>
    <dgm:pt modelId="{24569B6F-1462-4E21-8E3C-5EAA7FBBE4A3}" type="parTrans" cxnId="{7672D6C1-FE49-4B7F-9B21-B145D305D980}">
      <dgm:prSet/>
      <dgm:spPr/>
      <dgm:t>
        <a:bodyPr/>
        <a:lstStyle/>
        <a:p>
          <a:endParaRPr lang="en-US"/>
        </a:p>
      </dgm:t>
    </dgm:pt>
    <dgm:pt modelId="{E7A952D1-8E70-4E9D-B4A9-9331E31CA964}" type="sibTrans" cxnId="{7672D6C1-FE49-4B7F-9B21-B145D305D980}">
      <dgm:prSet/>
      <dgm:spPr/>
      <dgm:t>
        <a:bodyPr/>
        <a:lstStyle/>
        <a:p>
          <a:endParaRPr lang="en-US"/>
        </a:p>
      </dgm:t>
    </dgm:pt>
    <dgm:pt modelId="{A55637D5-9807-4F2E-9DDD-CCFAAEED90B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F46B983-3FE5-439C-9F5F-14F208FB29DA}" type="parTrans" cxnId="{BCAE0602-A5B7-483F-837D-193FBC7D8310}">
      <dgm:prSet/>
      <dgm:spPr/>
      <dgm:t>
        <a:bodyPr/>
        <a:lstStyle/>
        <a:p>
          <a:endParaRPr lang="en-US"/>
        </a:p>
      </dgm:t>
    </dgm:pt>
    <dgm:pt modelId="{EFB85C0C-6D15-4D72-91EC-9CBCBD734334}" type="sibTrans" cxnId="{BCAE0602-A5B7-483F-837D-193FBC7D8310}">
      <dgm:prSet/>
      <dgm:spPr/>
      <dgm:t>
        <a:bodyPr/>
        <a:lstStyle/>
        <a:p>
          <a:endParaRPr lang="en-US"/>
        </a:p>
      </dgm:t>
    </dgm:pt>
    <dgm:pt modelId="{BA72D6A7-0F01-4B8B-94E5-8CA0FAA0AC9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1" dirty="0"/>
            <a:t> </a:t>
          </a:r>
          <a:endParaRPr lang="en-US" dirty="0"/>
        </a:p>
      </dgm:t>
    </dgm:pt>
    <dgm:pt modelId="{F0EDA9CF-8B25-4F65-B0C4-D3A4B06108C5}" type="sibTrans" cxnId="{14CD387A-E500-415C-B864-655F6109F92D}">
      <dgm:prSet/>
      <dgm:spPr/>
      <dgm:t>
        <a:bodyPr/>
        <a:lstStyle/>
        <a:p>
          <a:endParaRPr lang="en-US"/>
        </a:p>
      </dgm:t>
    </dgm:pt>
    <dgm:pt modelId="{FE0F9060-22E3-4A26-9C13-33928E56FAA2}" type="parTrans" cxnId="{14CD387A-E500-415C-B864-655F6109F92D}">
      <dgm:prSet/>
      <dgm:spPr/>
      <dgm:t>
        <a:bodyPr/>
        <a:lstStyle/>
        <a:p>
          <a:endParaRPr lang="en-US"/>
        </a:p>
      </dgm:t>
    </dgm:pt>
    <dgm:pt modelId="{F9EA2291-4319-4CFD-A03B-8F46D9E032AD}" type="pres">
      <dgm:prSet presAssocID="{3B45480C-4BDE-438D-B4C6-46A195DE6C04}" presName="root" presStyleCnt="0">
        <dgm:presLayoutVars>
          <dgm:dir/>
          <dgm:resizeHandles val="exact"/>
        </dgm:presLayoutVars>
      </dgm:prSet>
      <dgm:spPr/>
    </dgm:pt>
    <dgm:pt modelId="{16AE323D-1C1C-4EE5-BB0E-BAA3DA724464}" type="pres">
      <dgm:prSet presAssocID="{8492108D-584F-4612-AB8C-B40ABE5EF051}" presName="compNode" presStyleCnt="0"/>
      <dgm:spPr/>
    </dgm:pt>
    <dgm:pt modelId="{5FDB79C2-82C5-453E-9AB8-A14ED89327C7}" type="pres">
      <dgm:prSet presAssocID="{8492108D-584F-4612-AB8C-B40ABE5EF051}" presName="bgRect" presStyleLbl="bgShp" presStyleIdx="0" presStyleCnt="3"/>
      <dgm:spPr/>
    </dgm:pt>
    <dgm:pt modelId="{B900FFA0-6FE3-465C-8691-41C7A1F7C008}" type="pres">
      <dgm:prSet presAssocID="{8492108D-584F-4612-AB8C-B40ABE5EF051}" presName="iconRect" presStyleLbl="node1" presStyleIdx="0" presStyleCnt="3" custFlipHor="1" custScaleX="8016" custScaleY="34203" custLinFactY="200000" custLinFactNeighborX="24083" custLinFactNeighborY="254316"/>
      <dgm:spPr/>
    </dgm:pt>
    <dgm:pt modelId="{175021A0-1244-4FFC-A64B-92693B8983FD}" type="pres">
      <dgm:prSet presAssocID="{8492108D-584F-4612-AB8C-B40ABE5EF051}" presName="spaceRect" presStyleCnt="0"/>
      <dgm:spPr/>
    </dgm:pt>
    <dgm:pt modelId="{E631B933-F896-4FE2-84A7-89D04531CA60}" type="pres">
      <dgm:prSet presAssocID="{8492108D-584F-4612-AB8C-B40ABE5EF051}" presName="parTx" presStyleLbl="revTx" presStyleIdx="0" presStyleCnt="5">
        <dgm:presLayoutVars>
          <dgm:chMax val="0"/>
          <dgm:chPref val="0"/>
        </dgm:presLayoutVars>
      </dgm:prSet>
      <dgm:spPr/>
    </dgm:pt>
    <dgm:pt modelId="{034E0CB2-D31E-494E-8DC8-D264D9CA02AF}" type="pres">
      <dgm:prSet presAssocID="{4F21CCC1-85B5-4319-8124-9A67DF96A5EE}" presName="sibTrans" presStyleCnt="0"/>
      <dgm:spPr/>
    </dgm:pt>
    <dgm:pt modelId="{C62947DE-CDC9-4678-8929-DBCE90EA53AF}" type="pres">
      <dgm:prSet presAssocID="{BA72D6A7-0F01-4B8B-94E5-8CA0FAA0AC90}" presName="compNode" presStyleCnt="0"/>
      <dgm:spPr/>
    </dgm:pt>
    <dgm:pt modelId="{B153E5AD-06F2-4FA5-81FA-5BDF04D1DD5D}" type="pres">
      <dgm:prSet presAssocID="{BA72D6A7-0F01-4B8B-94E5-8CA0FAA0AC90}" presName="bgRect" presStyleLbl="bgShp" presStyleIdx="1" presStyleCnt="3"/>
      <dgm:spPr/>
    </dgm:pt>
    <dgm:pt modelId="{3A31B00A-EF79-4BD6-BCDD-38A43A531553}" type="pres">
      <dgm:prSet presAssocID="{BA72D6A7-0F01-4B8B-94E5-8CA0FAA0AC90}" presName="iconRect" presStyleLbl="node1" presStyleIdx="1" presStyleCnt="3" custFlipVert="1" custFlipHor="1" custScaleX="28975" custScaleY="37459" custLinFactY="90637" custLinFactNeighborX="328" custLinFactNeighborY="100000"/>
      <dgm:spPr>
        <a:ln>
          <a:noFill/>
        </a:ln>
      </dgm:spPr>
    </dgm:pt>
    <dgm:pt modelId="{9FABFEB8-7512-472D-AA27-17377A74BCF3}" type="pres">
      <dgm:prSet presAssocID="{BA72D6A7-0F01-4B8B-94E5-8CA0FAA0AC90}" presName="spaceRect" presStyleCnt="0"/>
      <dgm:spPr/>
    </dgm:pt>
    <dgm:pt modelId="{595DB65B-43E8-471B-8D56-9B812A2C1589}" type="pres">
      <dgm:prSet presAssocID="{BA72D6A7-0F01-4B8B-94E5-8CA0FAA0AC90}" presName="parTx" presStyleLbl="revTx" presStyleIdx="1" presStyleCnt="5" custScaleX="87768" custScaleY="70868">
        <dgm:presLayoutVars>
          <dgm:chMax val="0"/>
          <dgm:chPref val="0"/>
        </dgm:presLayoutVars>
      </dgm:prSet>
      <dgm:spPr/>
    </dgm:pt>
    <dgm:pt modelId="{B18EC7E5-635A-4A77-8529-88DEEF9EBEED}" type="pres">
      <dgm:prSet presAssocID="{BA72D6A7-0F01-4B8B-94E5-8CA0FAA0AC90}" presName="desTx" presStyleLbl="revTx" presStyleIdx="2" presStyleCnt="5">
        <dgm:presLayoutVars/>
      </dgm:prSet>
      <dgm:spPr/>
    </dgm:pt>
    <dgm:pt modelId="{F09E9C21-C6E6-463A-80F8-0260113D67E2}" type="pres">
      <dgm:prSet presAssocID="{F0EDA9CF-8B25-4F65-B0C4-D3A4B06108C5}" presName="sibTrans" presStyleCnt="0"/>
      <dgm:spPr/>
    </dgm:pt>
    <dgm:pt modelId="{AC64AA8C-AEA0-47DB-8DD6-E4503BE766DF}" type="pres">
      <dgm:prSet presAssocID="{8EA60D6E-D462-4323-885A-A44F046F9991}" presName="compNode" presStyleCnt="0"/>
      <dgm:spPr/>
    </dgm:pt>
    <dgm:pt modelId="{0AD4DA6C-C9FD-44DB-88C8-5F0E67876D77}" type="pres">
      <dgm:prSet presAssocID="{8EA60D6E-D462-4323-885A-A44F046F9991}" presName="bgRect" presStyleLbl="bgShp" presStyleIdx="2" presStyleCnt="3"/>
      <dgm:spPr/>
    </dgm:pt>
    <dgm:pt modelId="{917CE055-0A88-493C-95FD-B4E8AD8732CD}" type="pres">
      <dgm:prSet presAssocID="{8EA60D6E-D462-4323-885A-A44F046F9991}" presName="iconRect" presStyleLbl="node1" presStyleIdx="2" presStyleCnt="3" custScaleX="33367" custScaleY="12923" custLinFactNeighborX="5234"/>
      <dgm:spPr/>
    </dgm:pt>
    <dgm:pt modelId="{272BC1D2-58C2-4B0A-9D50-16F8D320332F}" type="pres">
      <dgm:prSet presAssocID="{8EA60D6E-D462-4323-885A-A44F046F9991}" presName="spaceRect" presStyleCnt="0"/>
      <dgm:spPr/>
    </dgm:pt>
    <dgm:pt modelId="{09FE54BD-666B-46BF-B99A-40087CE59677}" type="pres">
      <dgm:prSet presAssocID="{8EA60D6E-D462-4323-885A-A44F046F9991}" presName="parTx" presStyleLbl="revTx" presStyleIdx="3" presStyleCnt="5">
        <dgm:presLayoutVars>
          <dgm:chMax val="0"/>
          <dgm:chPref val="0"/>
        </dgm:presLayoutVars>
      </dgm:prSet>
      <dgm:spPr/>
    </dgm:pt>
    <dgm:pt modelId="{45DF19F6-787B-4AB7-B860-401849BC289B}" type="pres">
      <dgm:prSet presAssocID="{8EA60D6E-D462-4323-885A-A44F046F9991}" presName="desTx" presStyleLbl="revTx" presStyleIdx="4" presStyleCnt="5">
        <dgm:presLayoutVars/>
      </dgm:prSet>
      <dgm:spPr/>
    </dgm:pt>
  </dgm:ptLst>
  <dgm:cxnLst>
    <dgm:cxn modelId="{BCAE0602-A5B7-483F-837D-193FBC7D8310}" srcId="{8EA60D6E-D462-4323-885A-A44F046F9991}" destId="{A55637D5-9807-4F2E-9DDD-CCFAAEED90B1}" srcOrd="0" destOrd="0" parTransId="{2F46B983-3FE5-439C-9F5F-14F208FB29DA}" sibTransId="{EFB85C0C-6D15-4D72-91EC-9CBCBD734334}"/>
    <dgm:cxn modelId="{1D8F0F2D-A958-4409-9241-E51B49AD5CB1}" type="presOf" srcId="{3B45480C-4BDE-438D-B4C6-46A195DE6C04}" destId="{F9EA2291-4319-4CFD-A03B-8F46D9E032AD}" srcOrd="0" destOrd="0" presId="urn:microsoft.com/office/officeart/2018/2/layout/IconVerticalSolidList"/>
    <dgm:cxn modelId="{FAA06249-AE1A-44BB-A3AF-7B5FE4B90847}" type="presOf" srcId="{8EA60D6E-D462-4323-885A-A44F046F9991}" destId="{09FE54BD-666B-46BF-B99A-40087CE59677}" srcOrd="0" destOrd="0" presId="urn:microsoft.com/office/officeart/2018/2/layout/IconVerticalSolidList"/>
    <dgm:cxn modelId="{67D4C078-D5A4-4EEA-8C31-5084AE7A95A1}" type="presOf" srcId="{1EFE6C1D-9B45-494B-A3FF-E4C677275A6B}" destId="{B18EC7E5-635A-4A77-8529-88DEEF9EBEED}" srcOrd="0" destOrd="0" presId="urn:microsoft.com/office/officeart/2018/2/layout/IconVerticalSolidList"/>
    <dgm:cxn modelId="{4E7DC358-D8C8-4532-8FB9-74DC6BADAEB6}" srcId="{BA72D6A7-0F01-4B8B-94E5-8CA0FAA0AC90}" destId="{1EFE6C1D-9B45-494B-A3FF-E4C677275A6B}" srcOrd="0" destOrd="0" parTransId="{FFA6FDC4-8C55-40D3-8261-A7542EA84757}" sibTransId="{73BF1546-BCC0-4119-99E3-7048C499554A}"/>
    <dgm:cxn modelId="{14CD387A-E500-415C-B864-655F6109F92D}" srcId="{3B45480C-4BDE-438D-B4C6-46A195DE6C04}" destId="{BA72D6A7-0F01-4B8B-94E5-8CA0FAA0AC90}" srcOrd="1" destOrd="0" parTransId="{FE0F9060-22E3-4A26-9C13-33928E56FAA2}" sibTransId="{F0EDA9CF-8B25-4F65-B0C4-D3A4B06108C5}"/>
    <dgm:cxn modelId="{4CC81086-3777-4449-9639-A5144B964D45}" type="presOf" srcId="{8492108D-584F-4612-AB8C-B40ABE5EF051}" destId="{E631B933-F896-4FE2-84A7-89D04531CA60}" srcOrd="0" destOrd="0" presId="urn:microsoft.com/office/officeart/2018/2/layout/IconVerticalSolidList"/>
    <dgm:cxn modelId="{9C0367C1-C090-4FDA-925C-EB9575247EC7}" srcId="{3B45480C-4BDE-438D-B4C6-46A195DE6C04}" destId="{8492108D-584F-4612-AB8C-B40ABE5EF051}" srcOrd="0" destOrd="0" parTransId="{C8E486E0-5AB1-4C5C-A2F9-9EEF6470D903}" sibTransId="{4F21CCC1-85B5-4319-8124-9A67DF96A5EE}"/>
    <dgm:cxn modelId="{7672D6C1-FE49-4B7F-9B21-B145D305D980}" srcId="{3B45480C-4BDE-438D-B4C6-46A195DE6C04}" destId="{8EA60D6E-D462-4323-885A-A44F046F9991}" srcOrd="2" destOrd="0" parTransId="{24569B6F-1462-4E21-8E3C-5EAA7FBBE4A3}" sibTransId="{E7A952D1-8E70-4E9D-B4A9-9331E31CA964}"/>
    <dgm:cxn modelId="{B42DD5F0-A31E-49FC-B628-F0BBDE760F5B}" type="presOf" srcId="{A55637D5-9807-4F2E-9DDD-CCFAAEED90B1}" destId="{45DF19F6-787B-4AB7-B860-401849BC289B}" srcOrd="0" destOrd="0" presId="urn:microsoft.com/office/officeart/2018/2/layout/IconVerticalSolidList"/>
    <dgm:cxn modelId="{6F02CFF8-B106-47FC-B8EE-7F290624C89E}" type="presOf" srcId="{BA72D6A7-0F01-4B8B-94E5-8CA0FAA0AC90}" destId="{595DB65B-43E8-471B-8D56-9B812A2C1589}" srcOrd="0" destOrd="0" presId="urn:microsoft.com/office/officeart/2018/2/layout/IconVerticalSolidList"/>
    <dgm:cxn modelId="{0C68064F-C8E1-43CD-8420-D25F31706ABC}" type="presParOf" srcId="{F9EA2291-4319-4CFD-A03B-8F46D9E032AD}" destId="{16AE323D-1C1C-4EE5-BB0E-BAA3DA724464}" srcOrd="0" destOrd="0" presId="urn:microsoft.com/office/officeart/2018/2/layout/IconVerticalSolidList"/>
    <dgm:cxn modelId="{5498D3C4-FBA1-4B75-B5FD-7AF2E8BF2544}" type="presParOf" srcId="{16AE323D-1C1C-4EE5-BB0E-BAA3DA724464}" destId="{5FDB79C2-82C5-453E-9AB8-A14ED89327C7}" srcOrd="0" destOrd="0" presId="urn:microsoft.com/office/officeart/2018/2/layout/IconVerticalSolidList"/>
    <dgm:cxn modelId="{AA596584-D88A-4EEB-85FF-E75D4A7D59F9}" type="presParOf" srcId="{16AE323D-1C1C-4EE5-BB0E-BAA3DA724464}" destId="{B900FFA0-6FE3-465C-8691-41C7A1F7C008}" srcOrd="1" destOrd="0" presId="urn:microsoft.com/office/officeart/2018/2/layout/IconVerticalSolidList"/>
    <dgm:cxn modelId="{F8D35848-F3DC-436A-B761-DF232522968C}" type="presParOf" srcId="{16AE323D-1C1C-4EE5-BB0E-BAA3DA724464}" destId="{175021A0-1244-4FFC-A64B-92693B8983FD}" srcOrd="2" destOrd="0" presId="urn:microsoft.com/office/officeart/2018/2/layout/IconVerticalSolidList"/>
    <dgm:cxn modelId="{DD001FD0-DD99-471F-BD11-A750D9BEFDC9}" type="presParOf" srcId="{16AE323D-1C1C-4EE5-BB0E-BAA3DA724464}" destId="{E631B933-F896-4FE2-84A7-89D04531CA60}" srcOrd="3" destOrd="0" presId="urn:microsoft.com/office/officeart/2018/2/layout/IconVerticalSolidList"/>
    <dgm:cxn modelId="{9126CE56-E094-4614-AFBA-B842AAAE79B6}" type="presParOf" srcId="{F9EA2291-4319-4CFD-A03B-8F46D9E032AD}" destId="{034E0CB2-D31E-494E-8DC8-D264D9CA02AF}" srcOrd="1" destOrd="0" presId="urn:microsoft.com/office/officeart/2018/2/layout/IconVerticalSolidList"/>
    <dgm:cxn modelId="{936CE3F8-19F9-4317-814D-0F5660B06603}" type="presParOf" srcId="{F9EA2291-4319-4CFD-A03B-8F46D9E032AD}" destId="{C62947DE-CDC9-4678-8929-DBCE90EA53AF}" srcOrd="2" destOrd="0" presId="urn:microsoft.com/office/officeart/2018/2/layout/IconVerticalSolidList"/>
    <dgm:cxn modelId="{B90AF2E0-5AC1-4BC9-A134-A5878EDDFD71}" type="presParOf" srcId="{C62947DE-CDC9-4678-8929-DBCE90EA53AF}" destId="{B153E5AD-06F2-4FA5-81FA-5BDF04D1DD5D}" srcOrd="0" destOrd="0" presId="urn:microsoft.com/office/officeart/2018/2/layout/IconVerticalSolidList"/>
    <dgm:cxn modelId="{0712F64E-327A-4FBC-B360-1141B924ED88}" type="presParOf" srcId="{C62947DE-CDC9-4678-8929-DBCE90EA53AF}" destId="{3A31B00A-EF79-4BD6-BCDD-38A43A531553}" srcOrd="1" destOrd="0" presId="urn:microsoft.com/office/officeart/2018/2/layout/IconVerticalSolidList"/>
    <dgm:cxn modelId="{6CF130B9-B8FA-413D-ACB2-D32260F70C46}" type="presParOf" srcId="{C62947DE-CDC9-4678-8929-DBCE90EA53AF}" destId="{9FABFEB8-7512-472D-AA27-17377A74BCF3}" srcOrd="2" destOrd="0" presId="urn:microsoft.com/office/officeart/2018/2/layout/IconVerticalSolidList"/>
    <dgm:cxn modelId="{3826AF9E-34BB-48D8-8727-A94758B02D47}" type="presParOf" srcId="{C62947DE-CDC9-4678-8929-DBCE90EA53AF}" destId="{595DB65B-43E8-471B-8D56-9B812A2C1589}" srcOrd="3" destOrd="0" presId="urn:microsoft.com/office/officeart/2018/2/layout/IconVerticalSolidList"/>
    <dgm:cxn modelId="{E70CA4DC-39E2-41EE-B768-7BDF08FAB359}" type="presParOf" srcId="{C62947DE-CDC9-4678-8929-DBCE90EA53AF}" destId="{B18EC7E5-635A-4A77-8529-88DEEF9EBEED}" srcOrd="4" destOrd="0" presId="urn:microsoft.com/office/officeart/2018/2/layout/IconVerticalSolidList"/>
    <dgm:cxn modelId="{A215624A-B42A-4079-A8F0-786FD00324EC}" type="presParOf" srcId="{F9EA2291-4319-4CFD-A03B-8F46D9E032AD}" destId="{F09E9C21-C6E6-463A-80F8-0260113D67E2}" srcOrd="3" destOrd="0" presId="urn:microsoft.com/office/officeart/2018/2/layout/IconVerticalSolidList"/>
    <dgm:cxn modelId="{D0414617-D824-46BB-A430-65D72C631AD4}" type="presParOf" srcId="{F9EA2291-4319-4CFD-A03B-8F46D9E032AD}" destId="{AC64AA8C-AEA0-47DB-8DD6-E4503BE766DF}" srcOrd="4" destOrd="0" presId="urn:microsoft.com/office/officeart/2018/2/layout/IconVerticalSolidList"/>
    <dgm:cxn modelId="{9516D089-01B6-465C-95A2-1D0C56D9432D}" type="presParOf" srcId="{AC64AA8C-AEA0-47DB-8DD6-E4503BE766DF}" destId="{0AD4DA6C-C9FD-44DB-88C8-5F0E67876D77}" srcOrd="0" destOrd="0" presId="urn:microsoft.com/office/officeart/2018/2/layout/IconVerticalSolidList"/>
    <dgm:cxn modelId="{16BBDB5F-8E03-4A6A-889C-D81AFF329096}" type="presParOf" srcId="{AC64AA8C-AEA0-47DB-8DD6-E4503BE766DF}" destId="{917CE055-0A88-493C-95FD-B4E8AD8732CD}" srcOrd="1" destOrd="0" presId="urn:microsoft.com/office/officeart/2018/2/layout/IconVerticalSolidList"/>
    <dgm:cxn modelId="{64F32089-30C3-44E8-8658-B79736CCFD10}" type="presParOf" srcId="{AC64AA8C-AEA0-47DB-8DD6-E4503BE766DF}" destId="{272BC1D2-58C2-4B0A-9D50-16F8D320332F}" srcOrd="2" destOrd="0" presId="urn:microsoft.com/office/officeart/2018/2/layout/IconVerticalSolidList"/>
    <dgm:cxn modelId="{1C8AD1AE-7BFF-432C-A41B-8AEC8FCDA785}" type="presParOf" srcId="{AC64AA8C-AEA0-47DB-8DD6-E4503BE766DF}" destId="{09FE54BD-666B-46BF-B99A-40087CE59677}" srcOrd="3" destOrd="0" presId="urn:microsoft.com/office/officeart/2018/2/layout/IconVerticalSolidList"/>
    <dgm:cxn modelId="{94BBA15E-FCC4-4ADB-8BC0-3D2C2434B800}" type="presParOf" srcId="{AC64AA8C-AEA0-47DB-8DD6-E4503BE766DF}" destId="{45DF19F6-787B-4AB7-B860-401849BC289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AD38B-A2E5-45B4-BE75-E7D7F6E49508}">
      <dsp:nvSpPr>
        <dsp:cNvPr id="0" name=""/>
        <dsp:cNvSpPr/>
      </dsp:nvSpPr>
      <dsp:spPr>
        <a:xfrm>
          <a:off x="0" y="885258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8C8DF-E332-4CD2-B1C2-02F27221090A}">
      <dsp:nvSpPr>
        <dsp:cNvPr id="0" name=""/>
        <dsp:cNvSpPr/>
      </dsp:nvSpPr>
      <dsp:spPr>
        <a:xfrm>
          <a:off x="494382" y="1252981"/>
          <a:ext cx="898877" cy="898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26A5E-779A-4D48-A1B6-C9F707D09A81}">
      <dsp:nvSpPr>
        <dsp:cNvPr id="0" name=""/>
        <dsp:cNvSpPr/>
      </dsp:nvSpPr>
      <dsp:spPr>
        <a:xfrm>
          <a:off x="1887643" y="885258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Nástroje a typy souborů pro tvorbu: PHP, HTML, CSS, GitHub, </a:t>
          </a:r>
          <a:r>
            <a:rPr lang="cs-CZ" sz="2400" kern="1200" dirty="0">
              <a:latin typeface="Century Gothic" panose="020B0502020202020204"/>
            </a:rPr>
            <a:t>VS Code</a:t>
          </a:r>
          <a:endParaRPr lang="cs-CZ" sz="2400" kern="1200" dirty="0"/>
        </a:p>
      </dsp:txBody>
      <dsp:txXfrm>
        <a:off x="1887643" y="885258"/>
        <a:ext cx="4402582" cy="1634323"/>
      </dsp:txXfrm>
    </dsp:sp>
    <dsp:sp modelId="{8C298E8E-BECD-4B77-B4BF-1C282256865F}">
      <dsp:nvSpPr>
        <dsp:cNvPr id="0" name=""/>
        <dsp:cNvSpPr/>
      </dsp:nvSpPr>
      <dsp:spPr>
        <a:xfrm>
          <a:off x="0" y="2928162"/>
          <a:ext cx="6290226" cy="16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7873A-64D7-4C14-9155-592C76B3D493}">
      <dsp:nvSpPr>
        <dsp:cNvPr id="0" name=""/>
        <dsp:cNvSpPr/>
      </dsp:nvSpPr>
      <dsp:spPr>
        <a:xfrm>
          <a:off x="494382" y="3295885"/>
          <a:ext cx="898877" cy="898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65A37-3AEF-41D2-A0BA-BBE42BB49DA7}">
      <dsp:nvSpPr>
        <dsp:cNvPr id="0" name=""/>
        <dsp:cNvSpPr/>
      </dsp:nvSpPr>
      <dsp:spPr>
        <a:xfrm>
          <a:off x="1887643" y="2928162"/>
          <a:ext cx="4402582" cy="16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966" tIns="172966" rIns="172966" bIns="1729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Komunikační a </a:t>
          </a:r>
          <a:r>
            <a:rPr lang="cs-CZ" sz="2400" kern="1200" dirty="0" err="1"/>
            <a:t>implenetační</a:t>
          </a:r>
          <a:r>
            <a:rPr lang="cs-CZ" sz="2400" kern="1200" dirty="0"/>
            <a:t> nástroje: GitHub, </a:t>
          </a:r>
          <a:r>
            <a:rPr lang="cs-CZ" sz="2400" kern="1200" dirty="0" err="1"/>
            <a:t>ScrumDesk</a:t>
          </a:r>
          <a:r>
            <a:rPr lang="cs-CZ" sz="2400" kern="1200" dirty="0"/>
            <a:t>, Teams</a:t>
          </a:r>
          <a:endParaRPr lang="en-US" sz="2400" kern="1200" dirty="0"/>
        </a:p>
      </dsp:txBody>
      <dsp:txXfrm>
        <a:off x="1887643" y="2928162"/>
        <a:ext cx="4402582" cy="16343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B79C2-82C5-453E-9AB8-A14ED89327C7}">
      <dsp:nvSpPr>
        <dsp:cNvPr id="0" name=""/>
        <dsp:cNvSpPr/>
      </dsp:nvSpPr>
      <dsp:spPr>
        <a:xfrm>
          <a:off x="0" y="583"/>
          <a:ext cx="10896600" cy="1366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0FFA0-6FE3-465C-8691-41C7A1F7C008}">
      <dsp:nvSpPr>
        <dsp:cNvPr id="0" name=""/>
        <dsp:cNvSpPr/>
      </dsp:nvSpPr>
      <dsp:spPr>
        <a:xfrm flipH="1">
          <a:off x="939886" y="3969212"/>
          <a:ext cx="60236" cy="257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1B933-F896-4FE2-84A7-89D04531CA60}">
      <dsp:nvSpPr>
        <dsp:cNvPr id="0" name=""/>
        <dsp:cNvSpPr/>
      </dsp:nvSpPr>
      <dsp:spPr>
        <a:xfrm>
          <a:off x="1578062" y="583"/>
          <a:ext cx="9318537" cy="136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78062" y="583"/>
        <a:ext cx="9318537" cy="1366287"/>
      </dsp:txXfrm>
    </dsp:sp>
    <dsp:sp modelId="{B153E5AD-06F2-4FA5-81FA-5BDF04D1DD5D}">
      <dsp:nvSpPr>
        <dsp:cNvPr id="0" name=""/>
        <dsp:cNvSpPr/>
      </dsp:nvSpPr>
      <dsp:spPr>
        <a:xfrm>
          <a:off x="0" y="1708443"/>
          <a:ext cx="10896600" cy="1366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1B00A-EF79-4BD6-BCDD-38A43A531553}">
      <dsp:nvSpPr>
        <dsp:cNvPr id="0" name=""/>
        <dsp:cNvSpPr/>
      </dsp:nvSpPr>
      <dsp:spPr>
        <a:xfrm flipH="1" flipV="1">
          <a:off x="682628" y="3683400"/>
          <a:ext cx="217735" cy="281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B65B-43E8-471B-8D56-9B812A2C1589}">
      <dsp:nvSpPr>
        <dsp:cNvPr id="0" name=""/>
        <dsp:cNvSpPr/>
      </dsp:nvSpPr>
      <dsp:spPr>
        <a:xfrm>
          <a:off x="1877958" y="1907457"/>
          <a:ext cx="4303677" cy="96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1" kern="1200" dirty="0"/>
            <a:t> </a:t>
          </a:r>
          <a:endParaRPr lang="en-US" sz="2500" kern="1200" dirty="0"/>
        </a:p>
      </dsp:txBody>
      <dsp:txXfrm>
        <a:off x="1877958" y="1907457"/>
        <a:ext cx="4303677" cy="968260"/>
      </dsp:txXfrm>
    </dsp:sp>
    <dsp:sp modelId="{B18EC7E5-635A-4A77-8529-88DEEF9EBEED}">
      <dsp:nvSpPr>
        <dsp:cNvPr id="0" name=""/>
        <dsp:cNvSpPr/>
      </dsp:nvSpPr>
      <dsp:spPr>
        <a:xfrm>
          <a:off x="6481532" y="1708443"/>
          <a:ext cx="4415067" cy="136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481532" y="1708443"/>
        <a:ext cx="4415067" cy="1366287"/>
      </dsp:txXfrm>
    </dsp:sp>
    <dsp:sp modelId="{0AD4DA6C-C9FD-44DB-88C8-5F0E67876D77}">
      <dsp:nvSpPr>
        <dsp:cNvPr id="0" name=""/>
        <dsp:cNvSpPr/>
      </dsp:nvSpPr>
      <dsp:spPr>
        <a:xfrm>
          <a:off x="0" y="3416303"/>
          <a:ext cx="10896600" cy="13662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CE055-0A88-493C-95FD-B4E8AD8732CD}">
      <dsp:nvSpPr>
        <dsp:cNvPr id="0" name=""/>
        <dsp:cNvSpPr/>
      </dsp:nvSpPr>
      <dsp:spPr>
        <a:xfrm>
          <a:off x="702992" y="4050891"/>
          <a:ext cx="250739" cy="97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E54BD-666B-46BF-B99A-40087CE59677}">
      <dsp:nvSpPr>
        <dsp:cNvPr id="0" name=""/>
        <dsp:cNvSpPr/>
      </dsp:nvSpPr>
      <dsp:spPr>
        <a:xfrm>
          <a:off x="1578062" y="3416303"/>
          <a:ext cx="4903470" cy="136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2500" b="1" kern="1200" dirty="0"/>
        </a:p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dirty="0"/>
            <a:t>  </a:t>
          </a:r>
          <a:endParaRPr lang="en-US" sz="2500" kern="1200" dirty="0"/>
        </a:p>
      </dsp:txBody>
      <dsp:txXfrm>
        <a:off x="1578062" y="3416303"/>
        <a:ext cx="4903470" cy="1366287"/>
      </dsp:txXfrm>
    </dsp:sp>
    <dsp:sp modelId="{45DF19F6-787B-4AB7-B860-401849BC289B}">
      <dsp:nvSpPr>
        <dsp:cNvPr id="0" name=""/>
        <dsp:cNvSpPr/>
      </dsp:nvSpPr>
      <dsp:spPr>
        <a:xfrm>
          <a:off x="6481532" y="3416303"/>
          <a:ext cx="4415067" cy="136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599" tIns="144599" rIns="144599" bIns="1445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481532" y="3416303"/>
        <a:ext cx="4415067" cy="136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4697280"/>
            <a:ext cx="10821600" cy="8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1840" y="941400"/>
            <a:ext cx="10821600" cy="347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F02E46-71D5-42D8-8C6C-F2ADCDEAED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4A2407B-2CE0-469D-BA35-488583E178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4697280"/>
            <a:ext cx="10821600" cy="8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81840" y="941400"/>
            <a:ext cx="10821600" cy="347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B2FC173-1E68-4E49-906C-F25D8E15F2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7506BB2-3458-4213-AECF-4056490EA6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4697280"/>
            <a:ext cx="10821600" cy="8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81840" y="941400"/>
            <a:ext cx="5280840" cy="347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27280" y="941400"/>
            <a:ext cx="5280840" cy="347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9CF6DE63-58F3-4AD0-A2FC-CAB420C0BF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5794130B-35E7-40E6-A780-8444F1AA08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5800" y="4697280"/>
            <a:ext cx="10821600" cy="8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F7F77FB8-591A-4FA2-B21F-EFDFB703D6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D6B72271-C5B4-4BEB-9C2D-20DB96497B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88A62675-0593-4CFE-81E5-1E110A17E3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98638F6D-447D-4527-B9C2-8D8EE9DF99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4697280"/>
            <a:ext cx="10821600" cy="81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1840" y="941400"/>
            <a:ext cx="10821600" cy="347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cs-CZ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B059E2-B35D-4FA0-B0ED-39B1CDC4CF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11B5F8-C59C-41C0-8D78-137DE634F3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7F9FE2-AE87-4831-BED3-A1F9A5C508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ADB43F-74BF-4CE4-94DE-34A7325063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165F92E-E526-4460-A2AC-C4DEB3F2B5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455AF8B-800A-4566-824C-CEDD5FDB74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1D0ADDF-BB6B-415B-B37B-1D918F0479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E0FD1AC-A11B-4285-917C-79C6B7687D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7" descr="C1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6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</a:t>
            </a:r>
            <a:r>
              <a:rPr b="0" lang="cs-CZ" sz="6000" strike="noStrike" u="none" cap="all">
                <a:solidFill>
                  <a:schemeClr val="lt1"/>
                </a:solidFill>
                <a:uFillTx/>
                <a:latin typeface="Century Gothic"/>
              </a:rPr>
              <a:t>lze upravit </a:t>
            </a:r>
            <a:r>
              <a:rPr b="0" lang="cs-CZ" sz="6000" strike="noStrike" u="none" cap="all">
                <a:solidFill>
                  <a:schemeClr val="lt1"/>
                </a:solidFill>
                <a:uFillTx/>
                <a:latin typeface="Century Gothic"/>
              </a:rPr>
              <a:t>styl.</a:t>
            </a:r>
            <a:endParaRPr b="0" lang="en-US" sz="6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6F23C0C-21C0-4AC7-9569-62D3999CE2CD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Click to edit the outline text format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entury Gothic"/>
              </a:rPr>
              <a:t>Second Outline Level</a:t>
            </a: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lt1"/>
                </a:solidFill>
                <a:uFillTx/>
                <a:latin typeface="Century Gothic"/>
              </a:rPr>
              <a:t>Third Outline Level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lt1"/>
                </a:solidFill>
                <a:uFillTx/>
                <a:latin typeface="Century Gothic"/>
              </a:rPr>
              <a:t>Fourth Outline Level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2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000" strike="noStrike" u="none">
                <a:solidFill>
                  <a:schemeClr val="lt1"/>
                </a:solidFill>
                <a:uFillTx/>
                <a:latin typeface="Century Gothic"/>
              </a:rPr>
              <a:t>Druhá úroveň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800" strike="noStrike" u="none">
                <a:solidFill>
                  <a:schemeClr val="lt1"/>
                </a:solidFill>
                <a:uFillTx/>
                <a:latin typeface="Century Gothic"/>
              </a:rPr>
              <a:t>Třetí úroveň</a:t>
            </a: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Čtvrtá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Pátá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28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 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29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30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D872EC1-C369-4A03-9A77-160A57B6F96A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7" descr="C1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753480"/>
            <a:ext cx="10820160" cy="280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24560" y="3641760"/>
            <a:ext cx="10489680" cy="95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2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31"/>
          </p:nvPr>
        </p:nvSpPr>
        <p:spPr>
          <a:xfrm>
            <a:off x="7814520" y="38088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 idx="32"/>
          </p:nvPr>
        </p:nvSpPr>
        <p:spPr>
          <a:xfrm>
            <a:off x="685800" y="380880"/>
            <a:ext cx="699120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33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0E57BF7-7E11-4C66-BC85-D9EB3985E61D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3337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2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000" strike="noStrike" u="none">
                <a:solidFill>
                  <a:schemeClr val="lt1"/>
                </a:solidFill>
                <a:uFillTx/>
                <a:latin typeface="Century Gothic"/>
              </a:rPr>
              <a:t>Druhá úroveň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800" strike="noStrike" u="none">
                <a:solidFill>
                  <a:schemeClr val="lt1"/>
                </a:solidFill>
                <a:uFillTx/>
                <a:latin typeface="Century Gothic"/>
              </a:rPr>
              <a:t>Třetí úroveň</a:t>
            </a: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Čtvrtá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Pátá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72200" y="2194560"/>
            <a:ext cx="53337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2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000" strike="noStrike" u="none">
                <a:solidFill>
                  <a:schemeClr val="lt1"/>
                </a:solidFill>
                <a:uFillTx/>
                <a:latin typeface="Century Gothic"/>
              </a:rPr>
              <a:t>Druhá úroveň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800" strike="noStrike" u="none">
                <a:solidFill>
                  <a:schemeClr val="lt1"/>
                </a:solidFill>
                <a:uFillTx/>
                <a:latin typeface="Century Gothic"/>
              </a:rPr>
              <a:t>Třetí úroveň</a:t>
            </a: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Čtvrtá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Pátá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3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 idx="3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 idx="3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8C01485-6CE3-4494-92F4-E7374EC81D08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8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85800" y="3132720"/>
            <a:ext cx="5311440" cy="308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2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000" strike="noStrike" u="none">
                <a:solidFill>
                  <a:schemeClr val="lt1"/>
                </a:solidFill>
                <a:uFillTx/>
                <a:latin typeface="Century Gothic"/>
              </a:rPr>
              <a:t>Druhá úroveň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800" strike="noStrike" u="none">
                <a:solidFill>
                  <a:schemeClr val="lt1"/>
                </a:solidFill>
                <a:uFillTx/>
                <a:latin typeface="Century Gothic"/>
              </a:rPr>
              <a:t>Třetí úroveň</a:t>
            </a: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Čtvrtá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Pátá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400800" y="2183760"/>
            <a:ext cx="51051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8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172200" y="3132720"/>
            <a:ext cx="5333760" cy="308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2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000" strike="noStrike" u="none">
                <a:solidFill>
                  <a:schemeClr val="lt1"/>
                </a:solidFill>
                <a:uFillTx/>
                <a:latin typeface="Century Gothic"/>
              </a:rPr>
              <a:t>Druhá úroveň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800" strike="noStrike" u="none">
                <a:solidFill>
                  <a:schemeClr val="lt1"/>
                </a:solidFill>
                <a:uFillTx/>
                <a:latin typeface="Century Gothic"/>
              </a:rPr>
              <a:t>Třetí úroveň</a:t>
            </a: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Čtvrtá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Pátá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dt" idx="37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2" name="PlaceHolder 7"/>
          <p:cNvSpPr>
            <a:spLocks noGrp="1"/>
          </p:cNvSpPr>
          <p:nvPr>
            <p:ph type="ftr" idx="38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3" name="PlaceHolder 8"/>
          <p:cNvSpPr>
            <a:spLocks noGrp="1"/>
          </p:cNvSpPr>
          <p:nvPr>
            <p:ph type="sldNum" idx="39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36814F5-075C-43D4-95C9-069BEC4409FF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dt" idx="40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ftr" idx="41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sldNum" idx="42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EF61ECC-48B8-4AB6-A23C-B24CDA1DA667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dt" idx="43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ftr" idx="44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45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6A8A439-9D75-4AA2-8566-1ADAFCE19FC2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1523880"/>
            <a:ext cx="411444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32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95720" y="746640"/>
            <a:ext cx="6510240" cy="54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2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000" strike="noStrike" u="none">
                <a:solidFill>
                  <a:schemeClr val="lt1"/>
                </a:solidFill>
                <a:uFillTx/>
                <a:latin typeface="Century Gothic"/>
              </a:rPr>
              <a:t>Druhá úroveň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800" strike="noStrike" u="none">
                <a:solidFill>
                  <a:schemeClr val="lt1"/>
                </a:solidFill>
                <a:uFillTx/>
                <a:latin typeface="Century Gothic"/>
              </a:rPr>
              <a:t>Třetí úroveň</a:t>
            </a: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Čtvrtá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Pátá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85800" y="3124080"/>
            <a:ext cx="4114440" cy="30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46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 idx="47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 idx="48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B382943-6BF9-408D-86B4-C7222C06A083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1523880"/>
            <a:ext cx="6872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32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861320" y="751320"/>
            <a:ext cx="3644640" cy="546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3200" strike="noStrike" u="none">
                <a:solidFill>
                  <a:schemeClr val="lt1"/>
                </a:solidFill>
                <a:uFillTx/>
                <a:latin typeface="Century Gothic"/>
              </a:rPr>
              <a:t>Kliknutím na ikonu přidáte obrázek.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85800" y="3124080"/>
            <a:ext cx="6872760" cy="309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49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 idx="50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 idx="51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32FAE6D-C577-478C-B040-B80863F4F7A7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4697280"/>
            <a:ext cx="10821600" cy="81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32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81840" y="941400"/>
            <a:ext cx="10821600" cy="34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3200" strike="noStrike" u="none">
                <a:solidFill>
                  <a:schemeClr val="lt1"/>
                </a:solidFill>
                <a:uFillTx/>
                <a:latin typeface="Century Gothic"/>
              </a:rPr>
              <a:t>Kliknutím na </a:t>
            </a:r>
            <a:r>
              <a:rPr b="0" lang="cs-CZ" sz="3200" strike="noStrike" u="none">
                <a:solidFill>
                  <a:schemeClr val="lt1"/>
                </a:solidFill>
                <a:uFillTx/>
                <a:latin typeface="Century Gothic"/>
              </a:rPr>
              <a:t>ikonu přidáte </a:t>
            </a:r>
            <a:r>
              <a:rPr b="0" lang="cs-CZ" sz="3200" strike="noStrike" u="none">
                <a:solidFill>
                  <a:schemeClr val="lt1"/>
                </a:solidFill>
                <a:uFillTx/>
                <a:latin typeface="Century Gothic"/>
              </a:rPr>
              <a:t>obrázek.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85800" y="5516640"/>
            <a:ext cx="10820160" cy="70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</a:t>
            </a: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textu v předloze.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 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CFB6252-9011-49EC-BCBD-88E895C30ECB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3"/>
    <p:sldLayoutId id="2147483652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19" name="Picture 8" descr="C1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753480"/>
            <a:ext cx="10820160" cy="280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32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24560" y="3648960"/>
            <a:ext cx="10130040" cy="99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</a:t>
            </a: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textu v předloze.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7"/>
          </p:nvPr>
        </p:nvSpPr>
        <p:spPr>
          <a:xfrm>
            <a:off x="7814520" y="38088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 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8"/>
          </p:nvPr>
        </p:nvSpPr>
        <p:spPr>
          <a:xfrm>
            <a:off x="685800" y="379800"/>
            <a:ext cx="699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9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37B6A9-593F-4D01-AFB9-BEB0D79D6286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4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26" name="Picture 10" descr="C1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24560" y="753480"/>
            <a:ext cx="10151280" cy="26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32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03920" y="3365640"/>
            <a:ext cx="9592200" cy="44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</a:t>
            </a: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v předloze.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24560" y="3960000"/>
            <a:ext cx="1015128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</a:t>
            </a: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textu v předloze.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0"/>
          </p:nvPr>
        </p:nvSpPr>
        <p:spPr>
          <a:xfrm>
            <a:off x="7814520" y="38088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1"/>
          </p:nvPr>
        </p:nvSpPr>
        <p:spPr>
          <a:xfrm>
            <a:off x="685800" y="379800"/>
            <a:ext cx="699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2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2CB3365-E4A4-4A6C-BE5B-AB47BDDB7862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" name="TextBox 8"/>
          <p:cNvSpPr/>
          <p:nvPr/>
        </p:nvSpPr>
        <p:spPr>
          <a:xfrm>
            <a:off x="476280" y="93348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trike="noStrike" u="none" cap="all">
                <a:solidFill>
                  <a:schemeClr val="lt1"/>
                </a:solidFill>
                <a:uFillTx/>
                <a:latin typeface="Century Gothic"/>
              </a:rPr>
              <a:t>“</a:t>
            </a:r>
            <a:endParaRPr b="0" lang="cs-CZ" sz="8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TextBox 9"/>
          <p:cNvSpPr/>
          <p:nvPr/>
        </p:nvSpPr>
        <p:spPr>
          <a:xfrm>
            <a:off x="10984320" y="270144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trike="noStrike" u="none" cap="all">
                <a:solidFill>
                  <a:schemeClr val="lt1"/>
                </a:solidFill>
                <a:uFillTx/>
                <a:latin typeface="Century Gothic"/>
              </a:rPr>
              <a:t>”</a:t>
            </a:r>
            <a:endParaRPr b="0" lang="cs-CZ" sz="8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36" name="Picture 7" descr="C1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24560" y="1124640"/>
            <a:ext cx="10145880" cy="251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32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24560" y="3648240"/>
            <a:ext cx="10144440" cy="99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3"/>
          </p:nvPr>
        </p:nvSpPr>
        <p:spPr>
          <a:xfrm>
            <a:off x="7814520" y="3787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 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4"/>
          </p:nvPr>
        </p:nvSpPr>
        <p:spPr>
          <a:xfrm>
            <a:off x="685800" y="378720"/>
            <a:ext cx="699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5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727D77-DBE6-4741-BB68-72E69657AD99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8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30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800" y="2202120"/>
            <a:ext cx="3456000" cy="6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85800" y="2904480"/>
            <a:ext cx="3456000" cy="331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368960" y="2201400"/>
            <a:ext cx="3456000" cy="62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366800" y="2904120"/>
            <a:ext cx="3456000" cy="331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8051760" y="2192760"/>
            <a:ext cx="3456000" cy="62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051760" y="2904480"/>
            <a:ext cx="3456000" cy="331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50" name="PlaceHolder 8"/>
          <p:cNvSpPr>
            <a:spLocks noGrp="1"/>
          </p:cNvSpPr>
          <p:nvPr>
            <p:ph type="dt" idx="16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PlaceHolder 9"/>
          <p:cNvSpPr>
            <a:spLocks noGrp="1"/>
          </p:cNvSpPr>
          <p:nvPr>
            <p:ph type="ftr" idx="17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2" name="PlaceHolder 10"/>
          <p:cNvSpPr>
            <a:spLocks noGrp="1"/>
          </p:cNvSpPr>
          <p:nvPr>
            <p:ph type="sldNum" idx="18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C16C714-CF71-4393-9EAF-D5C155BFDB2D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8680" y="4191120"/>
            <a:ext cx="3451320" cy="68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88680" y="2362320"/>
            <a:ext cx="345132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Kliknutím na ikonu přidáte obrázek.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88680" y="4873680"/>
            <a:ext cx="3451320" cy="13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374360" y="4191120"/>
            <a:ext cx="3448440" cy="68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374360" y="2362320"/>
            <a:ext cx="34484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Kliknutím na ikonu přidáte obrázek.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4374360" y="4873680"/>
            <a:ext cx="3448440" cy="13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8049600" y="4191120"/>
            <a:ext cx="3456000" cy="68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2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body"/>
          </p:nvPr>
        </p:nvSpPr>
        <p:spPr>
          <a:xfrm>
            <a:off x="8049960" y="2362320"/>
            <a:ext cx="34473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Kliknutím na ikonu přidáte obrázek.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body"/>
          </p:nvPr>
        </p:nvSpPr>
        <p:spPr>
          <a:xfrm>
            <a:off x="8049600" y="4873680"/>
            <a:ext cx="3452040" cy="13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64" name="PlaceHolder 11"/>
          <p:cNvSpPr>
            <a:spLocks noGrp="1"/>
          </p:cNvSpPr>
          <p:nvPr>
            <p:ph type="dt" idx="19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&lt;date/time&gt;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ftr" idx="20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sldNum" idx="21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FF1B967-6C10-49AF-A7EA-D7730189770A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2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000" strike="noStrike" u="none">
                <a:solidFill>
                  <a:schemeClr val="lt1"/>
                </a:solidFill>
                <a:uFillTx/>
                <a:latin typeface="Century Gothic"/>
              </a:rPr>
              <a:t>Druhá úroveň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800" strike="noStrike" u="none">
                <a:solidFill>
                  <a:schemeClr val="lt1"/>
                </a:solidFill>
                <a:uFillTx/>
                <a:latin typeface="Century Gothic"/>
              </a:rPr>
              <a:t>Třetí úroveň</a:t>
            </a: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Čtvrtá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Pátá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22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 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23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24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8046D04-7B66-4B8E-955E-0793F6BC6C5E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" descr="C1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8" descr="C1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448920" y="745200"/>
            <a:ext cx="2057040" cy="390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Kliknutím lze upravit styl.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4560" y="745200"/>
            <a:ext cx="8203680" cy="390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200" strike="noStrike" u="none">
                <a:solidFill>
                  <a:schemeClr val="lt1"/>
                </a:solidFill>
                <a:uFillTx/>
                <a:latin typeface="Century Gothic"/>
              </a:rPr>
              <a:t>Po kliknutí můžete upravovat styly textu v předloze.</a:t>
            </a:r>
            <a:endParaRPr b="0" lang="en-US" sz="2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2000" strike="noStrike" u="none">
                <a:solidFill>
                  <a:schemeClr val="lt1"/>
                </a:solidFill>
                <a:uFillTx/>
                <a:latin typeface="Century Gothic"/>
              </a:rPr>
              <a:t>Druhá úroveň</a:t>
            </a:r>
            <a:endParaRPr b="0" lang="en-US" sz="2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800" strike="noStrike" u="none">
                <a:solidFill>
                  <a:schemeClr val="lt1"/>
                </a:solidFill>
                <a:uFillTx/>
                <a:latin typeface="Century Gothic"/>
              </a:rPr>
              <a:t>Třetí úroveň</a:t>
            </a: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Čtvrtá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cs-CZ" sz="1600" strike="noStrike" u="none">
                <a:solidFill>
                  <a:schemeClr val="lt1"/>
                </a:solidFill>
                <a:uFillTx/>
                <a:latin typeface="Century Gothic"/>
              </a:rPr>
              <a:t>Pátá úroveň</a:t>
            </a:r>
            <a:endParaRPr b="0" lang="en-US" sz="16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25"/>
          </p:nvPr>
        </p:nvSpPr>
        <p:spPr>
          <a:xfrm>
            <a:off x="7814520" y="37980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 </a:t>
            </a:r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 idx="26"/>
          </p:nvPr>
        </p:nvSpPr>
        <p:spPr>
          <a:xfrm>
            <a:off x="685800" y="380880"/>
            <a:ext cx="6991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cs-CZ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cs-CZ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cs-CZ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27"/>
          </p:nvPr>
        </p:nvSpPr>
        <p:spPr>
          <a:xfrm>
            <a:off x="10862280" y="380880"/>
            <a:ext cx="643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E9D1F4D-31EF-4B5E-A45B-7BC383143637}" type="slidenum">
              <a:rPr b="0" lang="en-US" sz="105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cs-CZ" sz="10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371600" y="212796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6000" strike="noStrike" u="none" cap="all">
                <a:solidFill>
                  <a:schemeClr val="lt1"/>
                </a:solidFill>
                <a:uFillTx/>
                <a:latin typeface="Century Gothic"/>
              </a:rPr>
              <a:t>Svět na dosah</a:t>
            </a:r>
            <a:endParaRPr b="0" lang="en-US" sz="6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ounded 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0"/>
            <a:ext cx="7555680" cy="685764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89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90" name="Picture 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174" t="0" r="61801" b="0"/>
          <a:stretch/>
        </p:blipFill>
        <p:spPr>
          <a:xfrm>
            <a:off x="0" y="0"/>
            <a:ext cx="4635720" cy="1441080"/>
          </a:xfrm>
          <a:prstGeom prst="rect">
            <a:avLst/>
          </a:prstGeom>
          <a:ln w="0">
            <a:noFill/>
          </a:ln>
        </p:spPr>
      </p:pic>
      <p:pic>
        <p:nvPicPr>
          <p:cNvPr id="191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61975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-918000" y="823680"/>
            <a:ext cx="6471720" cy="47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ER DIAGRAM</a:t>
            </a:r>
            <a:endParaRPr b="0" lang="en-US" sz="31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93" name="Nadpis 1"/>
          <p:cNvSpPr/>
          <p:nvPr/>
        </p:nvSpPr>
        <p:spPr>
          <a:xfrm>
            <a:off x="-1001520" y="1838520"/>
            <a:ext cx="64717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90000"/>
              </a:lnSpc>
            </a:pPr>
            <a:endParaRPr b="0" lang="cs-CZ" sz="1800" strike="noStrike" u="none" cap="all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94" name="Obrázek 4" descr="Obsah obrázku text, diagram, snímek obrazovky, Plán&#10;&#10;Popis byl vytvořen automaticky"/>
          <p:cNvPicPr/>
          <p:nvPr/>
        </p:nvPicPr>
        <p:blipFill>
          <a:blip r:embed="rId3"/>
          <a:stretch/>
        </p:blipFill>
        <p:spPr>
          <a:xfrm>
            <a:off x="4731120" y="1166760"/>
            <a:ext cx="7460280" cy="452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25320" y="2221920"/>
            <a:ext cx="6132600" cy="18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6000" strike="noStrike" u="none" cap="all">
                <a:solidFill>
                  <a:schemeClr val="lt1"/>
                </a:solidFill>
                <a:uFillTx/>
                <a:latin typeface="Century Gothic"/>
              </a:rPr>
              <a:t>Na čem se právě pracuje</a:t>
            </a:r>
            <a:endParaRPr b="0" lang="en-US" sz="6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96" name="Obrázek 3" descr="Obsah obrázku nářadí, kladivo, ruční nářadí&#10;&#10;Popis byl vytvořen automaticky"/>
          <p:cNvPicPr/>
          <p:nvPr/>
        </p:nvPicPr>
        <p:blipFill>
          <a:blip r:embed="rId1"/>
          <a:stretch/>
        </p:blipFill>
        <p:spPr>
          <a:xfrm>
            <a:off x="1182240" y="1715040"/>
            <a:ext cx="2838960" cy="283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2998800" y="1887840"/>
            <a:ext cx="9192960" cy="457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Samotný vývoj stránky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Realizace databáze podle návrhu</a:t>
            </a:r>
            <a:endParaRPr b="0" lang="en-US" sz="3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Tvorba front-endu podle návrhu</a:t>
            </a:r>
            <a:endParaRPr b="0" lang="en-US" sz="3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Vývoj back-endu</a:t>
            </a:r>
            <a:endParaRPr b="0" lang="en-US" sz="3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Test aplikace</a:t>
            </a:r>
            <a:endParaRPr b="0" lang="en-US" sz="3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Scrumdesk sprint (téměř hotov)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6000" strike="noStrike" u="none" cap="all">
                <a:solidFill>
                  <a:schemeClr val="lt1"/>
                </a:solidFill>
                <a:uFillTx/>
                <a:latin typeface="Century Gothic"/>
              </a:rPr>
              <a:t>Práce s </a:t>
            </a:r>
            <a:br>
              <a:rPr sz="6000"/>
            </a:br>
            <a:r>
              <a:rPr b="0" lang="cs-CZ" sz="6000" strike="noStrike" u="none" cap="all">
                <a:solidFill>
                  <a:schemeClr val="lt1"/>
                </a:solidFill>
                <a:uFillTx/>
                <a:latin typeface="Century Gothic"/>
              </a:rPr>
              <a:t>týmovými nástroji</a:t>
            </a:r>
            <a:endParaRPr b="0" lang="en-US" sz="6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cs-CZ" sz="2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033287488"/>
              </p:ext>
            </p:extLst>
          </p:nvPr>
        </p:nvGraphicFramePr>
        <p:xfrm>
          <a:off x="609480" y="1435680"/>
          <a:ext cx="10896120" cy="4782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00" name="TextovéPole 9"/>
          <p:cNvSpPr/>
          <p:nvPr/>
        </p:nvSpPr>
        <p:spPr>
          <a:xfrm>
            <a:off x="2192760" y="1593000"/>
            <a:ext cx="8396280" cy="10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cs-CZ" sz="3100" strike="noStrike" u="none">
                <a:solidFill>
                  <a:schemeClr val="dk1"/>
                </a:solidFill>
                <a:uFillTx/>
                <a:latin typeface="Century Gothic"/>
              </a:rPr>
              <a:t>Chvíli nám trvalo než jsme si přes to zvykli komunikovat</a:t>
            </a:r>
            <a:endParaRPr b="0" lang="cs-CZ" sz="3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TextovéPole 10"/>
          <p:cNvSpPr/>
          <p:nvPr/>
        </p:nvSpPr>
        <p:spPr>
          <a:xfrm>
            <a:off x="2220840" y="3283920"/>
            <a:ext cx="91656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cs-CZ" sz="3100" strike="noStrike" u="none">
                <a:solidFill>
                  <a:schemeClr val="dk1"/>
                </a:solidFill>
                <a:uFillTx/>
                <a:latin typeface="Century Gothic"/>
              </a:rPr>
              <a:t>Nezkušenost většiny týmu, ale rychle jsme se s tím naučili pracovat a šlo to bez problému </a:t>
            </a:r>
            <a:endParaRPr b="0" lang="cs-CZ" sz="3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cs-CZ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TextovéPole 11"/>
          <p:cNvSpPr/>
          <p:nvPr/>
        </p:nvSpPr>
        <p:spPr>
          <a:xfrm>
            <a:off x="2192760" y="4736880"/>
            <a:ext cx="9194040" cy="17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cs-CZ" sz="3100" strike="noStrike" u="none">
                <a:solidFill>
                  <a:schemeClr val="dk1"/>
                </a:solidFill>
                <a:uFillTx/>
                <a:latin typeface="Century Gothic"/>
              </a:rPr>
              <a:t>Dlouho jsme neměli přístup k cvičnému projektu</a:t>
            </a:r>
            <a:endParaRPr b="0" lang="cs-CZ" sz="3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cs-CZ" sz="3100" strike="noStrike" u="none">
                <a:solidFill>
                  <a:schemeClr val="dk1"/>
                </a:solidFill>
                <a:uFillTx/>
                <a:latin typeface="Century Gothic"/>
              </a:rPr>
              <a:t>Náročnost práce pro nováčky </a:t>
            </a:r>
            <a:endParaRPr b="0" lang="cs-CZ" sz="3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cs-CZ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3" name="Picture 4" descr="ScrumDesk is updated | ScrumDesk, Meaningful Agile"/>
          <p:cNvPicPr/>
          <p:nvPr/>
        </p:nvPicPr>
        <p:blipFill>
          <a:blip r:embed="rId6"/>
          <a:stretch/>
        </p:blipFill>
        <p:spPr>
          <a:xfrm>
            <a:off x="760680" y="4893840"/>
            <a:ext cx="1280160" cy="1280160"/>
          </a:xfrm>
          <a:prstGeom prst="rect">
            <a:avLst/>
          </a:prstGeom>
          <a:ln w="0">
            <a:noFill/>
          </a:ln>
        </p:spPr>
      </p:pic>
      <p:pic>
        <p:nvPicPr>
          <p:cNvPr id="204" name="Obrázek 15" descr="Obsah obrázku černá, tma&#10;&#10;Popis byl vytvořen automaticky"/>
          <p:cNvPicPr/>
          <p:nvPr/>
        </p:nvPicPr>
        <p:blipFill>
          <a:blip r:embed="rId7"/>
          <a:stretch/>
        </p:blipFill>
        <p:spPr>
          <a:xfrm>
            <a:off x="760680" y="3170880"/>
            <a:ext cx="1323000" cy="1323000"/>
          </a:xfrm>
          <a:prstGeom prst="rect">
            <a:avLst/>
          </a:prstGeom>
          <a:ln w="0">
            <a:noFill/>
          </a:ln>
        </p:spPr>
      </p:pic>
      <p:sp>
        <p:nvSpPr>
          <p:cNvPr id="205" name="AutoShape 8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206" name="Obrázek 20" descr="Obsah obrázku symbol, Grafika, snímek obrazovky, Písmo&#10;&#10;Popis byl vytvořen automaticky"/>
          <p:cNvPicPr/>
          <p:nvPr/>
        </p:nvPicPr>
        <p:blipFill>
          <a:blip r:embed="rId8"/>
          <a:stretch/>
        </p:blipFill>
        <p:spPr>
          <a:xfrm>
            <a:off x="804960" y="1492200"/>
            <a:ext cx="1278720" cy="127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" name="Rounded 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0"/>
            <a:ext cx="7555680" cy="685764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208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209" name="Picture 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174" t="0" r="61801" b="0"/>
          <a:stretch/>
        </p:blipFill>
        <p:spPr>
          <a:xfrm>
            <a:off x="0" y="0"/>
            <a:ext cx="4635720" cy="144108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61975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-918000" y="823680"/>
            <a:ext cx="6471720" cy="47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Týmová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spolupráce</a:t>
            </a:r>
            <a:endParaRPr b="0" lang="en-US" sz="31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212" name="Nadpis 1"/>
          <p:cNvSpPr/>
          <p:nvPr/>
        </p:nvSpPr>
        <p:spPr>
          <a:xfrm>
            <a:off x="-1001520" y="1838520"/>
            <a:ext cx="64717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90000"/>
              </a:lnSpc>
            </a:pPr>
            <a:endParaRPr b="0" lang="cs-CZ" sz="1800" strike="noStrike" u="none" cap="all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213" name="Zástupný text 3"/>
          <p:cNvSpPr/>
          <p:nvPr/>
        </p:nvSpPr>
        <p:spPr>
          <a:xfrm>
            <a:off x="4735440" y="1457640"/>
            <a:ext cx="7144920" cy="45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Pravidelná a jasná komunikace</a:t>
            </a:r>
            <a:endParaRPr b="0" lang="cs-CZ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Všichni své úkoly plnily svědomitě</a:t>
            </a:r>
            <a:endParaRPr b="0" lang="cs-CZ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Ochota týmu pomoct</a:t>
            </a:r>
            <a:endParaRPr b="0" lang="cs-CZ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Nikdo se nestranil práce</a:t>
            </a:r>
            <a:endParaRPr b="0" lang="cs-CZ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Dobrá práce ScrumMastera ve vedení zbytku týmu</a:t>
            </a:r>
            <a:br>
              <a:rPr sz="3200"/>
            </a:b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 </a:t>
            </a:r>
            <a:endParaRPr b="0" lang="cs-CZ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6000" strike="noStrike" u="none" cap="all">
                <a:solidFill>
                  <a:schemeClr val="lt1"/>
                </a:solidFill>
                <a:uFillTx/>
                <a:latin typeface="Century Gothic"/>
              </a:rPr>
              <a:t>Retrospektiva</a:t>
            </a:r>
            <a:endParaRPr b="0" lang="en-US" sz="6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1371600" y="3632040"/>
            <a:ext cx="944856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cs-CZ" sz="2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2998800" y="1887840"/>
            <a:ext cx="9192960" cy="457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S čím jsme spokojeni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Týmová práce</a:t>
            </a:r>
            <a:endParaRPr b="0" lang="en-US" sz="3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Komunikace v teams</a:t>
            </a:r>
            <a:endParaRPr b="0" lang="en-US" sz="3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Výborná organizace</a:t>
            </a:r>
            <a:endParaRPr b="0" lang="en-US" sz="3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Rovnoměrné dělení práce</a:t>
            </a:r>
            <a:endParaRPr b="0" lang="en-US" sz="30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200" strike="noStrike" u="none">
                <a:solidFill>
                  <a:schemeClr val="dk1"/>
                </a:solidFill>
                <a:uFillTx/>
                <a:latin typeface="Century Gothic"/>
              </a:rPr>
              <a:t>Co by chtělo vylepšit</a:t>
            </a:r>
            <a:endParaRPr b="0" lang="en-US" sz="32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entury Gothic"/>
              <a:buAutoNum type="arabicPeriod"/>
            </a:pP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Orientace ve ScrumDesc</a:t>
            </a:r>
            <a:br>
              <a:rPr sz="3000"/>
            </a:br>
            <a:r>
              <a:rPr b="0" lang="cs-CZ" sz="3000" strike="noStrike" u="none">
                <a:solidFill>
                  <a:schemeClr val="dk1"/>
                </a:solidFill>
                <a:uFillTx/>
                <a:latin typeface="Century Gothic"/>
              </a:rPr>
              <a:t> </a:t>
            </a:r>
            <a:endParaRPr b="0" lang="en-US" sz="3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 txBox="1"/>
          <p:nvPr/>
        </p:nvSpPr>
        <p:spPr>
          <a:xfrm>
            <a:off x="900000" y="360000"/>
            <a:ext cx="666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cs-CZ" sz="7200" strike="noStrike" u="none">
                <a:solidFill>
                  <a:srgbClr val="ffffff"/>
                </a:solidFill>
                <a:uFillTx/>
                <a:latin typeface="Arial"/>
              </a:rPr>
              <a:t>KONEC</a:t>
            </a:r>
            <a:endParaRPr b="1" lang="cs-CZ" sz="7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38640" y="803880"/>
            <a:ext cx="8610120" cy="130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4000" strike="noStrike" u="none" cap="all">
                <a:solidFill>
                  <a:schemeClr val="lt1"/>
                </a:solidFill>
                <a:uFillTx/>
                <a:latin typeface="Century Gothic"/>
              </a:rPr>
              <a:t>Členové týmu a jejich role</a:t>
            </a:r>
            <a:endParaRPr b="0" lang="en-US" sz="4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85800" y="2202120"/>
            <a:ext cx="3456000" cy="6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cs-CZ" sz="2400" strike="noStrike" u="none">
                <a:solidFill>
                  <a:schemeClr val="accent1"/>
                </a:solidFill>
                <a:uFillTx/>
                <a:latin typeface="Century Gothic"/>
              </a:rPr>
              <a:t>Scrum Master</a:t>
            </a:r>
            <a:endParaRPr b="0" lang="en-US" sz="2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85800" y="2904480"/>
            <a:ext cx="3456000" cy="331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Alexandr Merunka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368960" y="2201400"/>
            <a:ext cx="3456000" cy="62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cs-CZ" sz="2400" strike="noStrike" u="none">
                <a:solidFill>
                  <a:srgbClr val="0070c0"/>
                </a:solidFill>
                <a:uFillTx/>
                <a:latin typeface="Century Gothic"/>
              </a:rPr>
              <a:t>Product Owner</a:t>
            </a:r>
            <a:endParaRPr b="0" lang="en-US" sz="2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4366800" y="2904120"/>
            <a:ext cx="3456000" cy="331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Petr Hošek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8051760" y="2192760"/>
            <a:ext cx="3456000" cy="62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cs-CZ" sz="2400" strike="noStrike" u="none">
                <a:solidFill>
                  <a:schemeClr val="accent5"/>
                </a:solidFill>
                <a:uFillTx/>
                <a:latin typeface="Century Gothic"/>
              </a:rPr>
              <a:t>Členové týmu</a:t>
            </a:r>
            <a:endParaRPr b="0" lang="en-US" sz="2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8051760" y="2904480"/>
            <a:ext cx="3456000" cy="331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Filip Pačíska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Michal David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s-CZ" sz="1400" strike="noStrike" u="none">
                <a:solidFill>
                  <a:schemeClr val="lt1"/>
                </a:solidFill>
                <a:uFillTx/>
                <a:latin typeface="Century Gothic"/>
              </a:rPr>
              <a:t>Martin Kostka</a:t>
            </a:r>
            <a:endParaRPr b="0" lang="en-US" sz="14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ounded 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0"/>
            <a:ext cx="7555680" cy="685764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47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48" name="Picture 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174" t="0" r="61801" b="0"/>
          <a:stretch/>
        </p:blipFill>
        <p:spPr>
          <a:xfrm>
            <a:off x="0" y="0"/>
            <a:ext cx="4635720" cy="144108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61975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5800" y="1066320"/>
            <a:ext cx="3306240" cy="514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Implementační Platforma</a:t>
            </a:r>
            <a:endParaRPr b="0" lang="en-US" sz="31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064459951"/>
              </p:ext>
            </p:extLst>
          </p:nvPr>
        </p:nvGraphicFramePr>
        <p:xfrm>
          <a:off x="5279400" y="746280"/>
          <a:ext cx="6289920" cy="544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25320" y="2221920"/>
            <a:ext cx="6132600" cy="18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cs-CZ" sz="6000" strike="noStrike" u="none" cap="all">
                <a:solidFill>
                  <a:schemeClr val="lt1"/>
                </a:solidFill>
                <a:uFillTx/>
                <a:latin typeface="Century Gothic"/>
              </a:rPr>
              <a:t>Co už je hotovo</a:t>
            </a:r>
            <a:endParaRPr b="0" lang="en-US" sz="60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52" name="Graphic 5" descr="Zaškrtnutí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638360" y="2015640"/>
            <a:ext cx="2243520" cy="224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ounded 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0"/>
            <a:ext cx="7555680" cy="685764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54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55" name="Picture 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174" t="0" r="61801" b="0"/>
          <a:stretch/>
        </p:blipFill>
        <p:spPr>
          <a:xfrm>
            <a:off x="0" y="0"/>
            <a:ext cx="4635720" cy="144108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61975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-918000" y="205920"/>
            <a:ext cx="6471720" cy="47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PROTOTYPOVÝ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MODEL UŽIVATELSKÉHO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ROZHRANÍ</a:t>
            </a:r>
            <a:endParaRPr b="0" lang="en-US" sz="31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58" name="Obrázek 5" descr=""/>
          <p:cNvPicPr/>
          <p:nvPr/>
        </p:nvPicPr>
        <p:blipFill>
          <a:blip r:embed="rId3"/>
          <a:stretch/>
        </p:blipFill>
        <p:spPr>
          <a:xfrm>
            <a:off x="6053400" y="0"/>
            <a:ext cx="5149440" cy="6857640"/>
          </a:xfrm>
          <a:prstGeom prst="rect">
            <a:avLst/>
          </a:prstGeom>
          <a:ln w="0">
            <a:noFill/>
          </a:ln>
        </p:spPr>
      </p:pic>
      <p:sp>
        <p:nvSpPr>
          <p:cNvPr id="159" name="Nadpis 1"/>
          <p:cNvSpPr/>
          <p:nvPr/>
        </p:nvSpPr>
        <p:spPr>
          <a:xfrm>
            <a:off x="-1001520" y="1044360"/>
            <a:ext cx="6471720" cy="47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cs-CZ" sz="1800" strike="noStrike" u="none" cap="all">
                <a:solidFill>
                  <a:schemeClr val="lt1"/>
                </a:solidFill>
                <a:uFillTx/>
                <a:latin typeface="Century Gothic"/>
              </a:rPr>
              <a:t>- LANDIng page</a:t>
            </a:r>
            <a:endParaRPr b="0" lang="cs-CZ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ounded 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0"/>
            <a:ext cx="7555680" cy="685764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6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62" name="Picture 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174" t="0" r="61801" b="0"/>
          <a:stretch/>
        </p:blipFill>
        <p:spPr>
          <a:xfrm>
            <a:off x="0" y="0"/>
            <a:ext cx="4635720" cy="144108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61975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-918000" y="205920"/>
            <a:ext cx="6471720" cy="47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PROTOTYPOVÝ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MODEL UŽIVATELSKÉHO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ROZHRANÍ</a:t>
            </a:r>
            <a:endParaRPr b="0" lang="en-US" sz="31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65" name="Nadpis 1"/>
          <p:cNvSpPr/>
          <p:nvPr/>
        </p:nvSpPr>
        <p:spPr>
          <a:xfrm>
            <a:off x="-1001520" y="1044360"/>
            <a:ext cx="6471720" cy="47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cs-CZ" sz="1800" strike="noStrike" u="none" cap="all">
                <a:solidFill>
                  <a:schemeClr val="lt1"/>
                </a:solidFill>
                <a:uFillTx/>
                <a:latin typeface="Century Gothic"/>
              </a:rPr>
              <a:t>- login page</a:t>
            </a:r>
            <a:endParaRPr b="0" lang="cs-CZ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6" name="Obrázek 6" descr=""/>
          <p:cNvPicPr/>
          <p:nvPr/>
        </p:nvPicPr>
        <p:blipFill>
          <a:blip r:embed="rId3"/>
          <a:stretch/>
        </p:blipFill>
        <p:spPr>
          <a:xfrm>
            <a:off x="5470560" y="1155240"/>
            <a:ext cx="6401160" cy="423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ounded 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0"/>
            <a:ext cx="7555680" cy="685764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68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69" name="Picture 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174" t="0" r="61801" b="0"/>
          <a:stretch/>
        </p:blipFill>
        <p:spPr>
          <a:xfrm>
            <a:off x="0" y="0"/>
            <a:ext cx="4635720" cy="144108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61975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-918000" y="205920"/>
            <a:ext cx="6471720" cy="47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PROTOTYPOVÝ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MODEL UŽIVATELSKÉHO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ROZHRANÍ</a:t>
            </a:r>
            <a:endParaRPr b="0" lang="en-US" sz="31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72" name="Nadpis 1"/>
          <p:cNvSpPr/>
          <p:nvPr/>
        </p:nvSpPr>
        <p:spPr>
          <a:xfrm>
            <a:off x="-1001520" y="1044360"/>
            <a:ext cx="6471720" cy="47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cs-CZ" sz="1800" strike="noStrike" u="none" cap="all">
                <a:solidFill>
                  <a:schemeClr val="lt1"/>
                </a:solidFill>
                <a:uFillTx/>
                <a:latin typeface="Century Gothic"/>
              </a:rPr>
              <a:t>- article page</a:t>
            </a:r>
            <a:endParaRPr b="0" lang="cs-CZ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3" name="Obrázek 3" descr=""/>
          <p:cNvPicPr/>
          <p:nvPr/>
        </p:nvPicPr>
        <p:blipFill>
          <a:blip r:embed="rId3"/>
          <a:stretch/>
        </p:blipFill>
        <p:spPr>
          <a:xfrm>
            <a:off x="5938200" y="0"/>
            <a:ext cx="529056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ounded 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0"/>
            <a:ext cx="7555680" cy="685764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75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76" name="Picture 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174" t="0" r="61801" b="0"/>
          <a:stretch/>
        </p:blipFill>
        <p:spPr>
          <a:xfrm>
            <a:off x="0" y="0"/>
            <a:ext cx="4635720" cy="144108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61975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-918000" y="205920"/>
            <a:ext cx="6471720" cy="47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PROTOTYPOVÝ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MODEL UŽIVATELSKÉHO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ROZHRANÍ</a:t>
            </a:r>
            <a:endParaRPr b="0" lang="en-US" sz="31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79" name="Nadpis 1"/>
          <p:cNvSpPr/>
          <p:nvPr/>
        </p:nvSpPr>
        <p:spPr>
          <a:xfrm>
            <a:off x="-1001520" y="1044360"/>
            <a:ext cx="6471720" cy="47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cs-CZ" sz="1800" strike="noStrike" u="none" cap="all">
                <a:solidFill>
                  <a:schemeClr val="lt1"/>
                </a:solidFill>
                <a:uFillTx/>
                <a:latin typeface="Century Gothic"/>
              </a:rPr>
              <a:t>- Add article page</a:t>
            </a:r>
            <a:endParaRPr b="0" lang="cs-CZ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0" name="Obrázek 6" descr=""/>
          <p:cNvPicPr/>
          <p:nvPr/>
        </p:nvPicPr>
        <p:blipFill>
          <a:blip r:embed="rId3"/>
          <a:stretch/>
        </p:blipFill>
        <p:spPr>
          <a:xfrm>
            <a:off x="4688640" y="356400"/>
            <a:ext cx="7450560" cy="634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ounded 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6080" y="0"/>
            <a:ext cx="7555680" cy="685764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635720" cy="68576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algn="l" blurRad="63360" dist="3816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pic>
        <p:nvPicPr>
          <p:cNvPr id="183" name="Picture 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1"/>
          <a:srcRect l="174" t="0" r="61801" b="0"/>
          <a:stretch/>
        </p:blipFill>
        <p:spPr>
          <a:xfrm>
            <a:off x="0" y="0"/>
            <a:ext cx="4635720" cy="144108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1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61975" b="0"/>
          <a:stretch/>
        </p:blipFill>
        <p:spPr>
          <a:xfrm>
            <a:off x="0" y="4375080"/>
            <a:ext cx="4635720" cy="248256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-918000" y="205920"/>
            <a:ext cx="6471720" cy="476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PROTOTYPOVÝ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MODEL UŽIVATELSKÉHO</a:t>
            </a:r>
            <a:br>
              <a:rPr sz="3100"/>
            </a:br>
            <a:r>
              <a:rPr b="0" lang="cs-CZ" sz="3100" strike="noStrike" u="none" cap="all">
                <a:solidFill>
                  <a:schemeClr val="lt1"/>
                </a:solidFill>
                <a:uFillTx/>
                <a:latin typeface="Century Gothic"/>
              </a:rPr>
              <a:t>ROZHRANÍ</a:t>
            </a:r>
            <a:endParaRPr b="0" lang="en-US" sz="3100" strike="noStrike" u="none">
              <a:solidFill>
                <a:schemeClr val="lt1"/>
              </a:solidFill>
              <a:uFillTx/>
              <a:latin typeface="Century Gothic"/>
            </a:endParaRPr>
          </a:p>
        </p:txBody>
      </p:sp>
      <p:sp>
        <p:nvSpPr>
          <p:cNvPr id="186" name="Nadpis 1"/>
          <p:cNvSpPr/>
          <p:nvPr/>
        </p:nvSpPr>
        <p:spPr>
          <a:xfrm>
            <a:off x="-1001520" y="1044360"/>
            <a:ext cx="6471720" cy="47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cs-CZ" sz="1800" strike="noStrike" u="none" cap="all">
                <a:solidFill>
                  <a:schemeClr val="lt1"/>
                </a:solidFill>
                <a:uFillTx/>
                <a:latin typeface="Century Gothic"/>
              </a:rPr>
              <a:t>- User page</a:t>
            </a:r>
            <a:endParaRPr b="0" lang="cs-CZ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7" name="Obrázek 3" descr=""/>
          <p:cNvPicPr/>
          <p:nvPr/>
        </p:nvPicPr>
        <p:blipFill>
          <a:blip r:embed="rId3"/>
          <a:stretch/>
        </p:blipFill>
        <p:spPr>
          <a:xfrm>
            <a:off x="4748040" y="924480"/>
            <a:ext cx="7331400" cy="529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Kondenzační stopa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9000"/>
                <a:lumMod val="110000"/>
              </a:schemeClr>
            </a:gs>
            <a:gs pos="52000">
              <a:schemeClr val="phClr">
                <a:tint val="74000"/>
                <a:lumMod val="104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78000">
              <a:schemeClr val="phClr">
                <a:shade val="10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596fcb8-5e7a-41d7-b43a-dec2173c77c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5DB3CCC35C10A4798A2199AE2F61B6A" ma:contentTypeVersion="10" ma:contentTypeDescription="Vytvoří nový dokument" ma:contentTypeScope="" ma:versionID="3304d2d7fde24d76db421151089255bc">
  <xsd:schema xmlns:xsd="http://www.w3.org/2001/XMLSchema" xmlns:xs="http://www.w3.org/2001/XMLSchema" xmlns:p="http://schemas.microsoft.com/office/2006/metadata/properties" xmlns:ns2="3596fcb8-5e7a-41d7-b43a-dec2173c77c4" targetNamespace="http://schemas.microsoft.com/office/2006/metadata/properties" ma:root="true" ma:fieldsID="caa03a7737520a091ec85dbbdef17687" ns2:_="">
    <xsd:import namespace="3596fcb8-5e7a-41d7-b43a-dec2173c77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6fcb8-5e7a-41d7-b43a-dec2173c77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Značky obrázků" ma:readOnly="false" ma:fieldId="{5cf76f15-5ced-4ddc-b409-7134ff3c332f}" ma:taxonomyMulti="true" ma:sspId="cb784d73-6f6f-43ea-b94e-4dafa8f9a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766770-FEF2-4E2C-B3AC-68E34F15279E}">
  <ds:schemaRefs>
    <ds:schemaRef ds:uri="http://schemas.microsoft.com/office/2006/metadata/properties"/>
    <ds:schemaRef ds:uri="3596fcb8-5e7a-41d7-b43a-dec2173c77c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9A3B13-D173-42E9-AA86-B5D75304F6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1C7149-B52E-47C8-907A-EDEB2D0CC9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96fcb8-5e7a-41d7-b43a-dec2173c77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TM04033937[[fn=Kondenzační stopa]]</Template>
  <TotalTime>121</TotalTime>
  <Application>LibreOffice/24.8.2.1$Linux_X86_64 LibreOffice_project/480$Build-1</Application>
  <AppVersion>15.0000</AppVersion>
  <Words>226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2024-10-29T19:08:49Z</dcterms:created>
  <dc:creator>Filip Pačíska</dc:creator>
  <dc:description/>
  <dc:language>cs-CZ</dc:language>
  <cp:lastModifiedBy/>
  <dcterms:modified xsi:type="dcterms:W3CDTF">2024-11-04T11:22:39Z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0x01010015DB3CCC35C10A4798A2199AE2F61B6A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17</vt:i4>
  </property>
</Properties>
</file>