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2FF60-EB15-4D9B-9DEB-9DC3DA741018}" v="2" dt="2024-10-29T19:27:50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Pačíska" userId="S::paciska@student.vspj.cz::b1ba85db-93c5-445b-92a7-97395d66c2d8" providerId="AD" clId="Web-{9358D1E3-48C6-A49C-490A-3943B893638A}"/>
    <pc:docChg chg="modSld">
      <pc:chgData name="Filip Pačíska" userId="S::paciska@student.vspj.cz::b1ba85db-93c5-445b-92a7-97395d66c2d8" providerId="AD" clId="Web-{9358D1E3-48C6-A49C-490A-3943B893638A}" dt="2024-10-30T19:10:25.972" v="10" actId="20577"/>
      <pc:docMkLst>
        <pc:docMk/>
      </pc:docMkLst>
      <pc:sldChg chg="modSp">
        <pc:chgData name="Filip Pačíska" userId="S::paciska@student.vspj.cz::b1ba85db-93c5-445b-92a7-97395d66c2d8" providerId="AD" clId="Web-{9358D1E3-48C6-A49C-490A-3943B893638A}" dt="2024-10-30T19:10:25.972" v="10" actId="20577"/>
        <pc:sldMkLst>
          <pc:docMk/>
          <pc:sldMk cId="2622421034" sldId="258"/>
        </pc:sldMkLst>
        <pc:graphicFrameChg chg="modGraphic">
          <ac:chgData name="Filip Pačíska" userId="S::paciska@student.vspj.cz::b1ba85db-93c5-445b-92a7-97395d66c2d8" providerId="AD" clId="Web-{9358D1E3-48C6-A49C-490A-3943B893638A}" dt="2024-10-30T19:10:25.972" v="10" actId="20577"/>
          <ac:graphicFrameMkLst>
            <pc:docMk/>
            <pc:sldMk cId="2622421034" sldId="258"/>
            <ac:graphicFrameMk id="7" creationId="{B524CAD9-94A9-33CB-C6C4-7C1876B1D05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DD408-657F-4E07-9EF2-C96CA7D058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D7FF88-15C3-412D-86CB-907C61FBFF9D}">
      <dgm:prSet/>
      <dgm:spPr/>
      <dgm:t>
        <a:bodyPr/>
        <a:lstStyle/>
        <a:p>
          <a:pPr rtl="0"/>
          <a:r>
            <a:rPr lang="cs-CZ" dirty="0"/>
            <a:t>Nástroje a typy souborů pro tvorbu: PHP, HTML, CSS, GitHub, </a:t>
          </a:r>
          <a:r>
            <a:rPr lang="cs-CZ" dirty="0">
              <a:latin typeface="Century Gothic" panose="020B0502020202020204"/>
            </a:rPr>
            <a:t>VS Code</a:t>
          </a:r>
          <a:endParaRPr lang="cs-CZ" dirty="0"/>
        </a:p>
      </dgm:t>
    </dgm:pt>
    <dgm:pt modelId="{AEA8B17E-A8F2-4BDB-BD07-D4966A74F028}" type="parTrans" cxnId="{5FE4B82F-AE25-4754-998A-EBC77388EC41}">
      <dgm:prSet/>
      <dgm:spPr/>
      <dgm:t>
        <a:bodyPr/>
        <a:lstStyle/>
        <a:p>
          <a:endParaRPr lang="en-US"/>
        </a:p>
      </dgm:t>
    </dgm:pt>
    <dgm:pt modelId="{B98FF75F-9FBF-4CBD-84DA-A9EC150B10AD}" type="sibTrans" cxnId="{5FE4B82F-AE25-4754-998A-EBC77388EC41}">
      <dgm:prSet/>
      <dgm:spPr/>
      <dgm:t>
        <a:bodyPr/>
        <a:lstStyle/>
        <a:p>
          <a:endParaRPr lang="en-US"/>
        </a:p>
      </dgm:t>
    </dgm:pt>
    <dgm:pt modelId="{3977789F-7B2D-42C3-B579-7C473E2A0717}">
      <dgm:prSet/>
      <dgm:spPr/>
      <dgm:t>
        <a:bodyPr/>
        <a:lstStyle/>
        <a:p>
          <a:r>
            <a:rPr lang="cs-CZ" dirty="0"/>
            <a:t>Komunikační a </a:t>
          </a:r>
          <a:r>
            <a:rPr lang="cs-CZ" dirty="0" err="1"/>
            <a:t>implenetační</a:t>
          </a:r>
          <a:r>
            <a:rPr lang="cs-CZ" dirty="0"/>
            <a:t> nástroje: GitHub, </a:t>
          </a:r>
          <a:r>
            <a:rPr lang="cs-CZ" dirty="0" err="1"/>
            <a:t>ScrumDesk</a:t>
          </a:r>
          <a:r>
            <a:rPr lang="cs-CZ" dirty="0"/>
            <a:t>, Teams</a:t>
          </a:r>
          <a:endParaRPr lang="en-US" dirty="0"/>
        </a:p>
      </dgm:t>
    </dgm:pt>
    <dgm:pt modelId="{6F08DB44-C4A1-45E6-BF22-0E69A8C009FA}" type="parTrans" cxnId="{95623E4C-C4BF-480F-B699-B82B348AB6C4}">
      <dgm:prSet/>
      <dgm:spPr/>
      <dgm:t>
        <a:bodyPr/>
        <a:lstStyle/>
        <a:p>
          <a:endParaRPr lang="en-US"/>
        </a:p>
      </dgm:t>
    </dgm:pt>
    <dgm:pt modelId="{955FBFF4-0EB8-42DC-8716-3D0F47F61175}" type="sibTrans" cxnId="{95623E4C-C4BF-480F-B699-B82B348AB6C4}">
      <dgm:prSet/>
      <dgm:spPr/>
      <dgm:t>
        <a:bodyPr/>
        <a:lstStyle/>
        <a:p>
          <a:endParaRPr lang="en-US"/>
        </a:p>
      </dgm:t>
    </dgm:pt>
    <dgm:pt modelId="{DC062072-79C5-4E5F-B93F-B122D8DA1D66}" type="pres">
      <dgm:prSet presAssocID="{C05DD408-657F-4E07-9EF2-C96CA7D058E3}" presName="root" presStyleCnt="0">
        <dgm:presLayoutVars>
          <dgm:dir/>
          <dgm:resizeHandles val="exact"/>
        </dgm:presLayoutVars>
      </dgm:prSet>
      <dgm:spPr/>
    </dgm:pt>
    <dgm:pt modelId="{69EFB02D-ED55-4BFB-8149-8BE63C8AA0A3}" type="pres">
      <dgm:prSet presAssocID="{F5D7FF88-15C3-412D-86CB-907C61FBFF9D}" presName="compNode" presStyleCnt="0"/>
      <dgm:spPr/>
    </dgm:pt>
    <dgm:pt modelId="{369AD38B-A2E5-45B4-BE75-E7D7F6E49508}" type="pres">
      <dgm:prSet presAssocID="{F5D7FF88-15C3-412D-86CB-907C61FBFF9D}" presName="bgRect" presStyleLbl="bgShp" presStyleIdx="0" presStyleCnt="2"/>
      <dgm:spPr/>
    </dgm:pt>
    <dgm:pt modelId="{2298C8DF-E332-4CD2-B1C2-02F27221090A}" type="pres">
      <dgm:prSet presAssocID="{F5D7FF88-15C3-412D-86CB-907C61FBFF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4424F37-426C-4246-A41A-E71923744D58}" type="pres">
      <dgm:prSet presAssocID="{F5D7FF88-15C3-412D-86CB-907C61FBFF9D}" presName="spaceRect" presStyleCnt="0"/>
      <dgm:spPr/>
    </dgm:pt>
    <dgm:pt modelId="{1D526A5E-779A-4D48-A1B6-C9F707D09A81}" type="pres">
      <dgm:prSet presAssocID="{F5D7FF88-15C3-412D-86CB-907C61FBFF9D}" presName="parTx" presStyleLbl="revTx" presStyleIdx="0" presStyleCnt="2">
        <dgm:presLayoutVars>
          <dgm:chMax val="0"/>
          <dgm:chPref val="0"/>
        </dgm:presLayoutVars>
      </dgm:prSet>
      <dgm:spPr/>
    </dgm:pt>
    <dgm:pt modelId="{5898BD97-B052-4129-9E96-4C2CDCF96910}" type="pres">
      <dgm:prSet presAssocID="{B98FF75F-9FBF-4CBD-84DA-A9EC150B10AD}" presName="sibTrans" presStyleCnt="0"/>
      <dgm:spPr/>
    </dgm:pt>
    <dgm:pt modelId="{9E2CEF14-09D8-4D3C-A46E-82F62BF57F0D}" type="pres">
      <dgm:prSet presAssocID="{3977789F-7B2D-42C3-B579-7C473E2A0717}" presName="compNode" presStyleCnt="0"/>
      <dgm:spPr/>
    </dgm:pt>
    <dgm:pt modelId="{8C298E8E-BECD-4B77-B4BF-1C282256865F}" type="pres">
      <dgm:prSet presAssocID="{3977789F-7B2D-42C3-B579-7C473E2A0717}" presName="bgRect" presStyleLbl="bgShp" presStyleIdx="1" presStyleCnt="2"/>
      <dgm:spPr/>
    </dgm:pt>
    <dgm:pt modelId="{0D77873A-64D7-4C14-9155-592C76B3D493}" type="pres">
      <dgm:prSet presAssocID="{3977789F-7B2D-42C3-B579-7C473E2A07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9B041C9-9C94-4145-9717-B6EC10634144}" type="pres">
      <dgm:prSet presAssocID="{3977789F-7B2D-42C3-B579-7C473E2A0717}" presName="spaceRect" presStyleCnt="0"/>
      <dgm:spPr/>
    </dgm:pt>
    <dgm:pt modelId="{1FF65A37-3AEF-41D2-A0BA-BBE42BB49DA7}" type="pres">
      <dgm:prSet presAssocID="{3977789F-7B2D-42C3-B579-7C473E2A07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EA5724-5E10-4876-8FCE-B6F05A5C38E9}" type="presOf" srcId="{C05DD408-657F-4E07-9EF2-C96CA7D058E3}" destId="{DC062072-79C5-4E5F-B93F-B122D8DA1D66}" srcOrd="0" destOrd="0" presId="urn:microsoft.com/office/officeart/2018/2/layout/IconVerticalSolidList"/>
    <dgm:cxn modelId="{5FE4B82F-AE25-4754-998A-EBC77388EC41}" srcId="{C05DD408-657F-4E07-9EF2-C96CA7D058E3}" destId="{F5D7FF88-15C3-412D-86CB-907C61FBFF9D}" srcOrd="0" destOrd="0" parTransId="{AEA8B17E-A8F2-4BDB-BD07-D4966A74F028}" sibTransId="{B98FF75F-9FBF-4CBD-84DA-A9EC150B10AD}"/>
    <dgm:cxn modelId="{95623E4C-C4BF-480F-B699-B82B348AB6C4}" srcId="{C05DD408-657F-4E07-9EF2-C96CA7D058E3}" destId="{3977789F-7B2D-42C3-B579-7C473E2A0717}" srcOrd="1" destOrd="0" parTransId="{6F08DB44-C4A1-45E6-BF22-0E69A8C009FA}" sibTransId="{955FBFF4-0EB8-42DC-8716-3D0F47F61175}"/>
    <dgm:cxn modelId="{0682FBCD-C467-4DA6-8185-12450A157DDB}" type="presOf" srcId="{3977789F-7B2D-42C3-B579-7C473E2A0717}" destId="{1FF65A37-3AEF-41D2-A0BA-BBE42BB49DA7}" srcOrd="0" destOrd="0" presId="urn:microsoft.com/office/officeart/2018/2/layout/IconVerticalSolidList"/>
    <dgm:cxn modelId="{4BCF0FF2-3885-496C-BF7A-4B8DEF548F05}" type="presOf" srcId="{F5D7FF88-15C3-412D-86CB-907C61FBFF9D}" destId="{1D526A5E-779A-4D48-A1B6-C9F707D09A81}" srcOrd="0" destOrd="0" presId="urn:microsoft.com/office/officeart/2018/2/layout/IconVerticalSolidList"/>
    <dgm:cxn modelId="{D12F2632-066C-4C01-A7FD-155FEF344EA3}" type="presParOf" srcId="{DC062072-79C5-4E5F-B93F-B122D8DA1D66}" destId="{69EFB02D-ED55-4BFB-8149-8BE63C8AA0A3}" srcOrd="0" destOrd="0" presId="urn:microsoft.com/office/officeart/2018/2/layout/IconVerticalSolidList"/>
    <dgm:cxn modelId="{AEC4E9EE-9BD8-49A7-A30C-9F507D6B91F2}" type="presParOf" srcId="{69EFB02D-ED55-4BFB-8149-8BE63C8AA0A3}" destId="{369AD38B-A2E5-45B4-BE75-E7D7F6E49508}" srcOrd="0" destOrd="0" presId="urn:microsoft.com/office/officeart/2018/2/layout/IconVerticalSolidList"/>
    <dgm:cxn modelId="{17761629-ACEF-43DE-9A97-8C097EBB60C6}" type="presParOf" srcId="{69EFB02D-ED55-4BFB-8149-8BE63C8AA0A3}" destId="{2298C8DF-E332-4CD2-B1C2-02F27221090A}" srcOrd="1" destOrd="0" presId="urn:microsoft.com/office/officeart/2018/2/layout/IconVerticalSolidList"/>
    <dgm:cxn modelId="{10DBA677-CDE5-4891-8F3B-D6239494DA43}" type="presParOf" srcId="{69EFB02D-ED55-4BFB-8149-8BE63C8AA0A3}" destId="{C4424F37-426C-4246-A41A-E71923744D58}" srcOrd="2" destOrd="0" presId="urn:microsoft.com/office/officeart/2018/2/layout/IconVerticalSolidList"/>
    <dgm:cxn modelId="{8A45E256-E7D1-41F8-A9B2-971190FCB12C}" type="presParOf" srcId="{69EFB02D-ED55-4BFB-8149-8BE63C8AA0A3}" destId="{1D526A5E-779A-4D48-A1B6-C9F707D09A81}" srcOrd="3" destOrd="0" presId="urn:microsoft.com/office/officeart/2018/2/layout/IconVerticalSolidList"/>
    <dgm:cxn modelId="{5D4C6BD4-5BFE-42AD-8CAE-3324516186D4}" type="presParOf" srcId="{DC062072-79C5-4E5F-B93F-B122D8DA1D66}" destId="{5898BD97-B052-4129-9E96-4C2CDCF96910}" srcOrd="1" destOrd="0" presId="urn:microsoft.com/office/officeart/2018/2/layout/IconVerticalSolidList"/>
    <dgm:cxn modelId="{D7B1EB6B-9233-4DE3-A848-47176422F929}" type="presParOf" srcId="{DC062072-79C5-4E5F-B93F-B122D8DA1D66}" destId="{9E2CEF14-09D8-4D3C-A46E-82F62BF57F0D}" srcOrd="2" destOrd="0" presId="urn:microsoft.com/office/officeart/2018/2/layout/IconVerticalSolidList"/>
    <dgm:cxn modelId="{5FB5E803-2A9F-4757-A041-DB99B2814D65}" type="presParOf" srcId="{9E2CEF14-09D8-4D3C-A46E-82F62BF57F0D}" destId="{8C298E8E-BECD-4B77-B4BF-1C282256865F}" srcOrd="0" destOrd="0" presId="urn:microsoft.com/office/officeart/2018/2/layout/IconVerticalSolidList"/>
    <dgm:cxn modelId="{58414491-04E1-4DEB-B130-1BA10E6AB914}" type="presParOf" srcId="{9E2CEF14-09D8-4D3C-A46E-82F62BF57F0D}" destId="{0D77873A-64D7-4C14-9155-592C76B3D493}" srcOrd="1" destOrd="0" presId="urn:microsoft.com/office/officeart/2018/2/layout/IconVerticalSolidList"/>
    <dgm:cxn modelId="{A1547C69-C4D3-4284-9762-7BF4E37F8714}" type="presParOf" srcId="{9E2CEF14-09D8-4D3C-A46E-82F62BF57F0D}" destId="{79B041C9-9C94-4145-9717-B6EC10634144}" srcOrd="2" destOrd="0" presId="urn:microsoft.com/office/officeart/2018/2/layout/IconVerticalSolidList"/>
    <dgm:cxn modelId="{64287F66-6677-4DA7-BD09-12DCADFBFAC9}" type="presParOf" srcId="{9E2CEF14-09D8-4D3C-A46E-82F62BF57F0D}" destId="{1FF65A37-3AEF-41D2-A0BA-BBE42BB49D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5480C-4BDE-438D-B4C6-46A195DE6C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92108D-584F-4612-AB8C-B40ABE5EF05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E486E0-5AB1-4C5C-A2F9-9EEF6470D903}" type="parTrans" cxnId="{9C0367C1-C090-4FDA-925C-EB9575247EC7}">
      <dgm:prSet/>
      <dgm:spPr/>
      <dgm:t>
        <a:bodyPr/>
        <a:lstStyle/>
        <a:p>
          <a:endParaRPr lang="en-US"/>
        </a:p>
      </dgm:t>
    </dgm:pt>
    <dgm:pt modelId="{4F21CCC1-85B5-4319-8124-9A67DF96A5EE}" type="sibTrans" cxnId="{9C0367C1-C090-4FDA-925C-EB9575247EC7}">
      <dgm:prSet/>
      <dgm:spPr/>
      <dgm:t>
        <a:bodyPr/>
        <a:lstStyle/>
        <a:p>
          <a:endParaRPr lang="en-US"/>
        </a:p>
      </dgm:t>
    </dgm:pt>
    <dgm:pt modelId="{1EFE6C1D-9B45-494B-A3FF-E4C677275A6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FA6FDC4-8C55-40D3-8261-A7542EA84757}" type="parTrans" cxnId="{4E7DC358-D8C8-4532-8FB9-74DC6BADAEB6}">
      <dgm:prSet/>
      <dgm:spPr/>
      <dgm:t>
        <a:bodyPr/>
        <a:lstStyle/>
        <a:p>
          <a:endParaRPr lang="en-US"/>
        </a:p>
      </dgm:t>
    </dgm:pt>
    <dgm:pt modelId="{73BF1546-BCC0-4119-99E3-7048C499554A}" type="sibTrans" cxnId="{4E7DC358-D8C8-4532-8FB9-74DC6BADAEB6}">
      <dgm:prSet/>
      <dgm:spPr/>
      <dgm:t>
        <a:bodyPr/>
        <a:lstStyle/>
        <a:p>
          <a:endParaRPr lang="en-US"/>
        </a:p>
      </dgm:t>
    </dgm:pt>
    <dgm:pt modelId="{8EA60D6E-D462-4323-885A-A44F046F9991}">
      <dgm:prSet/>
      <dgm:spPr/>
      <dgm:t>
        <a:bodyPr/>
        <a:lstStyle/>
        <a:p>
          <a:pPr>
            <a:lnSpc>
              <a:spcPct val="100000"/>
            </a:lnSpc>
          </a:pPr>
          <a:endParaRPr lang="cs-CZ" b="1" dirty="0"/>
        </a:p>
        <a:p>
          <a:pPr>
            <a:lnSpc>
              <a:spcPct val="100000"/>
            </a:lnSpc>
          </a:pPr>
          <a:r>
            <a:rPr lang="cs-CZ" dirty="0"/>
            <a:t>  </a:t>
          </a:r>
          <a:endParaRPr lang="en-US" dirty="0"/>
        </a:p>
      </dgm:t>
    </dgm:pt>
    <dgm:pt modelId="{24569B6F-1462-4E21-8E3C-5EAA7FBBE4A3}" type="parTrans" cxnId="{7672D6C1-FE49-4B7F-9B21-B145D305D980}">
      <dgm:prSet/>
      <dgm:spPr/>
      <dgm:t>
        <a:bodyPr/>
        <a:lstStyle/>
        <a:p>
          <a:endParaRPr lang="en-US"/>
        </a:p>
      </dgm:t>
    </dgm:pt>
    <dgm:pt modelId="{E7A952D1-8E70-4E9D-B4A9-9331E31CA964}" type="sibTrans" cxnId="{7672D6C1-FE49-4B7F-9B21-B145D305D980}">
      <dgm:prSet/>
      <dgm:spPr/>
      <dgm:t>
        <a:bodyPr/>
        <a:lstStyle/>
        <a:p>
          <a:endParaRPr lang="en-US"/>
        </a:p>
      </dgm:t>
    </dgm:pt>
    <dgm:pt modelId="{A55637D5-9807-4F2E-9DDD-CCFAAEED90B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F46B983-3FE5-439C-9F5F-14F208FB29DA}" type="parTrans" cxnId="{BCAE0602-A5B7-483F-837D-193FBC7D8310}">
      <dgm:prSet/>
      <dgm:spPr/>
      <dgm:t>
        <a:bodyPr/>
        <a:lstStyle/>
        <a:p>
          <a:endParaRPr lang="en-US"/>
        </a:p>
      </dgm:t>
    </dgm:pt>
    <dgm:pt modelId="{EFB85C0C-6D15-4D72-91EC-9CBCBD734334}" type="sibTrans" cxnId="{BCAE0602-A5B7-483F-837D-193FBC7D8310}">
      <dgm:prSet/>
      <dgm:spPr/>
      <dgm:t>
        <a:bodyPr/>
        <a:lstStyle/>
        <a:p>
          <a:endParaRPr lang="en-US"/>
        </a:p>
      </dgm:t>
    </dgm:pt>
    <dgm:pt modelId="{BA72D6A7-0F01-4B8B-94E5-8CA0FAA0AC9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 dirty="0"/>
            <a:t> </a:t>
          </a:r>
          <a:endParaRPr lang="en-US" dirty="0"/>
        </a:p>
      </dgm:t>
    </dgm:pt>
    <dgm:pt modelId="{F0EDA9CF-8B25-4F65-B0C4-D3A4B06108C5}" type="sibTrans" cxnId="{14CD387A-E500-415C-B864-655F6109F92D}">
      <dgm:prSet/>
      <dgm:spPr/>
      <dgm:t>
        <a:bodyPr/>
        <a:lstStyle/>
        <a:p>
          <a:endParaRPr lang="en-US"/>
        </a:p>
      </dgm:t>
    </dgm:pt>
    <dgm:pt modelId="{FE0F9060-22E3-4A26-9C13-33928E56FAA2}" type="parTrans" cxnId="{14CD387A-E500-415C-B864-655F6109F92D}">
      <dgm:prSet/>
      <dgm:spPr/>
      <dgm:t>
        <a:bodyPr/>
        <a:lstStyle/>
        <a:p>
          <a:endParaRPr lang="en-US"/>
        </a:p>
      </dgm:t>
    </dgm:pt>
    <dgm:pt modelId="{F9EA2291-4319-4CFD-A03B-8F46D9E032AD}" type="pres">
      <dgm:prSet presAssocID="{3B45480C-4BDE-438D-B4C6-46A195DE6C04}" presName="root" presStyleCnt="0">
        <dgm:presLayoutVars>
          <dgm:dir/>
          <dgm:resizeHandles val="exact"/>
        </dgm:presLayoutVars>
      </dgm:prSet>
      <dgm:spPr/>
    </dgm:pt>
    <dgm:pt modelId="{16AE323D-1C1C-4EE5-BB0E-BAA3DA724464}" type="pres">
      <dgm:prSet presAssocID="{8492108D-584F-4612-AB8C-B40ABE5EF051}" presName="compNode" presStyleCnt="0"/>
      <dgm:spPr/>
    </dgm:pt>
    <dgm:pt modelId="{5FDB79C2-82C5-453E-9AB8-A14ED89327C7}" type="pres">
      <dgm:prSet presAssocID="{8492108D-584F-4612-AB8C-B40ABE5EF051}" presName="bgRect" presStyleLbl="bgShp" presStyleIdx="0" presStyleCnt="3"/>
      <dgm:spPr/>
    </dgm:pt>
    <dgm:pt modelId="{B900FFA0-6FE3-465C-8691-41C7A1F7C008}" type="pres">
      <dgm:prSet presAssocID="{8492108D-584F-4612-AB8C-B40ABE5EF051}" presName="iconRect" presStyleLbl="node1" presStyleIdx="0" presStyleCnt="3" custFlipHor="1" custScaleX="8016" custScaleY="34203" custLinFactY="200000" custLinFactNeighborX="24083" custLinFactNeighborY="254316"/>
      <dgm:spPr/>
    </dgm:pt>
    <dgm:pt modelId="{175021A0-1244-4FFC-A64B-92693B8983FD}" type="pres">
      <dgm:prSet presAssocID="{8492108D-584F-4612-AB8C-B40ABE5EF051}" presName="spaceRect" presStyleCnt="0"/>
      <dgm:spPr/>
    </dgm:pt>
    <dgm:pt modelId="{E631B933-F896-4FE2-84A7-89D04531CA60}" type="pres">
      <dgm:prSet presAssocID="{8492108D-584F-4612-AB8C-B40ABE5EF051}" presName="parTx" presStyleLbl="revTx" presStyleIdx="0" presStyleCnt="5">
        <dgm:presLayoutVars>
          <dgm:chMax val="0"/>
          <dgm:chPref val="0"/>
        </dgm:presLayoutVars>
      </dgm:prSet>
      <dgm:spPr/>
    </dgm:pt>
    <dgm:pt modelId="{034E0CB2-D31E-494E-8DC8-D264D9CA02AF}" type="pres">
      <dgm:prSet presAssocID="{4F21CCC1-85B5-4319-8124-9A67DF96A5EE}" presName="sibTrans" presStyleCnt="0"/>
      <dgm:spPr/>
    </dgm:pt>
    <dgm:pt modelId="{C62947DE-CDC9-4678-8929-DBCE90EA53AF}" type="pres">
      <dgm:prSet presAssocID="{BA72D6A7-0F01-4B8B-94E5-8CA0FAA0AC90}" presName="compNode" presStyleCnt="0"/>
      <dgm:spPr/>
    </dgm:pt>
    <dgm:pt modelId="{B153E5AD-06F2-4FA5-81FA-5BDF04D1DD5D}" type="pres">
      <dgm:prSet presAssocID="{BA72D6A7-0F01-4B8B-94E5-8CA0FAA0AC90}" presName="bgRect" presStyleLbl="bgShp" presStyleIdx="1" presStyleCnt="3"/>
      <dgm:spPr/>
    </dgm:pt>
    <dgm:pt modelId="{3A31B00A-EF79-4BD6-BCDD-38A43A531553}" type="pres">
      <dgm:prSet presAssocID="{BA72D6A7-0F01-4B8B-94E5-8CA0FAA0AC90}" presName="iconRect" presStyleLbl="node1" presStyleIdx="1" presStyleCnt="3" custFlipVert="1" custFlipHor="1" custScaleX="28975" custScaleY="37459" custLinFactY="90637" custLinFactNeighborX="328" custLinFactNeighborY="100000"/>
      <dgm:spPr>
        <a:ln>
          <a:noFill/>
        </a:ln>
      </dgm:spPr>
    </dgm:pt>
    <dgm:pt modelId="{9FABFEB8-7512-472D-AA27-17377A74BCF3}" type="pres">
      <dgm:prSet presAssocID="{BA72D6A7-0F01-4B8B-94E5-8CA0FAA0AC90}" presName="spaceRect" presStyleCnt="0"/>
      <dgm:spPr/>
    </dgm:pt>
    <dgm:pt modelId="{595DB65B-43E8-471B-8D56-9B812A2C1589}" type="pres">
      <dgm:prSet presAssocID="{BA72D6A7-0F01-4B8B-94E5-8CA0FAA0AC90}" presName="parTx" presStyleLbl="revTx" presStyleIdx="1" presStyleCnt="5" custScaleX="87768" custScaleY="70868">
        <dgm:presLayoutVars>
          <dgm:chMax val="0"/>
          <dgm:chPref val="0"/>
        </dgm:presLayoutVars>
      </dgm:prSet>
      <dgm:spPr/>
    </dgm:pt>
    <dgm:pt modelId="{B18EC7E5-635A-4A77-8529-88DEEF9EBEED}" type="pres">
      <dgm:prSet presAssocID="{BA72D6A7-0F01-4B8B-94E5-8CA0FAA0AC90}" presName="desTx" presStyleLbl="revTx" presStyleIdx="2" presStyleCnt="5">
        <dgm:presLayoutVars/>
      </dgm:prSet>
      <dgm:spPr/>
    </dgm:pt>
    <dgm:pt modelId="{F09E9C21-C6E6-463A-80F8-0260113D67E2}" type="pres">
      <dgm:prSet presAssocID="{F0EDA9CF-8B25-4F65-B0C4-D3A4B06108C5}" presName="sibTrans" presStyleCnt="0"/>
      <dgm:spPr/>
    </dgm:pt>
    <dgm:pt modelId="{AC64AA8C-AEA0-47DB-8DD6-E4503BE766DF}" type="pres">
      <dgm:prSet presAssocID="{8EA60D6E-D462-4323-885A-A44F046F9991}" presName="compNode" presStyleCnt="0"/>
      <dgm:spPr/>
    </dgm:pt>
    <dgm:pt modelId="{0AD4DA6C-C9FD-44DB-88C8-5F0E67876D77}" type="pres">
      <dgm:prSet presAssocID="{8EA60D6E-D462-4323-885A-A44F046F9991}" presName="bgRect" presStyleLbl="bgShp" presStyleIdx="2" presStyleCnt="3"/>
      <dgm:spPr/>
    </dgm:pt>
    <dgm:pt modelId="{917CE055-0A88-493C-95FD-B4E8AD8732CD}" type="pres">
      <dgm:prSet presAssocID="{8EA60D6E-D462-4323-885A-A44F046F9991}" presName="iconRect" presStyleLbl="node1" presStyleIdx="2" presStyleCnt="3" custScaleX="33367" custScaleY="12923" custLinFactNeighborX="5234"/>
      <dgm:spPr/>
    </dgm:pt>
    <dgm:pt modelId="{272BC1D2-58C2-4B0A-9D50-16F8D320332F}" type="pres">
      <dgm:prSet presAssocID="{8EA60D6E-D462-4323-885A-A44F046F9991}" presName="spaceRect" presStyleCnt="0"/>
      <dgm:spPr/>
    </dgm:pt>
    <dgm:pt modelId="{09FE54BD-666B-46BF-B99A-40087CE59677}" type="pres">
      <dgm:prSet presAssocID="{8EA60D6E-D462-4323-885A-A44F046F9991}" presName="parTx" presStyleLbl="revTx" presStyleIdx="3" presStyleCnt="5">
        <dgm:presLayoutVars>
          <dgm:chMax val="0"/>
          <dgm:chPref val="0"/>
        </dgm:presLayoutVars>
      </dgm:prSet>
      <dgm:spPr/>
    </dgm:pt>
    <dgm:pt modelId="{45DF19F6-787B-4AB7-B860-401849BC289B}" type="pres">
      <dgm:prSet presAssocID="{8EA60D6E-D462-4323-885A-A44F046F9991}" presName="desTx" presStyleLbl="revTx" presStyleIdx="4" presStyleCnt="5">
        <dgm:presLayoutVars/>
      </dgm:prSet>
      <dgm:spPr/>
    </dgm:pt>
  </dgm:ptLst>
  <dgm:cxnLst>
    <dgm:cxn modelId="{BCAE0602-A5B7-483F-837D-193FBC7D8310}" srcId="{8EA60D6E-D462-4323-885A-A44F046F9991}" destId="{A55637D5-9807-4F2E-9DDD-CCFAAEED90B1}" srcOrd="0" destOrd="0" parTransId="{2F46B983-3FE5-439C-9F5F-14F208FB29DA}" sibTransId="{EFB85C0C-6D15-4D72-91EC-9CBCBD734334}"/>
    <dgm:cxn modelId="{1D8F0F2D-A958-4409-9241-E51B49AD5CB1}" type="presOf" srcId="{3B45480C-4BDE-438D-B4C6-46A195DE6C04}" destId="{F9EA2291-4319-4CFD-A03B-8F46D9E032AD}" srcOrd="0" destOrd="0" presId="urn:microsoft.com/office/officeart/2018/2/layout/IconVerticalSolidList"/>
    <dgm:cxn modelId="{FAA06249-AE1A-44BB-A3AF-7B5FE4B90847}" type="presOf" srcId="{8EA60D6E-D462-4323-885A-A44F046F9991}" destId="{09FE54BD-666B-46BF-B99A-40087CE59677}" srcOrd="0" destOrd="0" presId="urn:microsoft.com/office/officeart/2018/2/layout/IconVerticalSolidList"/>
    <dgm:cxn modelId="{67D4C078-D5A4-4EEA-8C31-5084AE7A95A1}" type="presOf" srcId="{1EFE6C1D-9B45-494B-A3FF-E4C677275A6B}" destId="{B18EC7E5-635A-4A77-8529-88DEEF9EBEED}" srcOrd="0" destOrd="0" presId="urn:microsoft.com/office/officeart/2018/2/layout/IconVerticalSolidList"/>
    <dgm:cxn modelId="{4E7DC358-D8C8-4532-8FB9-74DC6BADAEB6}" srcId="{BA72D6A7-0F01-4B8B-94E5-8CA0FAA0AC90}" destId="{1EFE6C1D-9B45-494B-A3FF-E4C677275A6B}" srcOrd="0" destOrd="0" parTransId="{FFA6FDC4-8C55-40D3-8261-A7542EA84757}" sibTransId="{73BF1546-BCC0-4119-99E3-7048C499554A}"/>
    <dgm:cxn modelId="{14CD387A-E500-415C-B864-655F6109F92D}" srcId="{3B45480C-4BDE-438D-B4C6-46A195DE6C04}" destId="{BA72D6A7-0F01-4B8B-94E5-8CA0FAA0AC90}" srcOrd="1" destOrd="0" parTransId="{FE0F9060-22E3-4A26-9C13-33928E56FAA2}" sibTransId="{F0EDA9CF-8B25-4F65-B0C4-D3A4B06108C5}"/>
    <dgm:cxn modelId="{4CC81086-3777-4449-9639-A5144B964D45}" type="presOf" srcId="{8492108D-584F-4612-AB8C-B40ABE5EF051}" destId="{E631B933-F896-4FE2-84A7-89D04531CA60}" srcOrd="0" destOrd="0" presId="urn:microsoft.com/office/officeart/2018/2/layout/IconVerticalSolidList"/>
    <dgm:cxn modelId="{9C0367C1-C090-4FDA-925C-EB9575247EC7}" srcId="{3B45480C-4BDE-438D-B4C6-46A195DE6C04}" destId="{8492108D-584F-4612-AB8C-B40ABE5EF051}" srcOrd="0" destOrd="0" parTransId="{C8E486E0-5AB1-4C5C-A2F9-9EEF6470D903}" sibTransId="{4F21CCC1-85B5-4319-8124-9A67DF96A5EE}"/>
    <dgm:cxn modelId="{7672D6C1-FE49-4B7F-9B21-B145D305D980}" srcId="{3B45480C-4BDE-438D-B4C6-46A195DE6C04}" destId="{8EA60D6E-D462-4323-885A-A44F046F9991}" srcOrd="2" destOrd="0" parTransId="{24569B6F-1462-4E21-8E3C-5EAA7FBBE4A3}" sibTransId="{E7A952D1-8E70-4E9D-B4A9-9331E31CA964}"/>
    <dgm:cxn modelId="{B42DD5F0-A31E-49FC-B628-F0BBDE760F5B}" type="presOf" srcId="{A55637D5-9807-4F2E-9DDD-CCFAAEED90B1}" destId="{45DF19F6-787B-4AB7-B860-401849BC289B}" srcOrd="0" destOrd="0" presId="urn:microsoft.com/office/officeart/2018/2/layout/IconVerticalSolidList"/>
    <dgm:cxn modelId="{6F02CFF8-B106-47FC-B8EE-7F290624C89E}" type="presOf" srcId="{BA72D6A7-0F01-4B8B-94E5-8CA0FAA0AC90}" destId="{595DB65B-43E8-471B-8D56-9B812A2C1589}" srcOrd="0" destOrd="0" presId="urn:microsoft.com/office/officeart/2018/2/layout/IconVerticalSolidList"/>
    <dgm:cxn modelId="{0C68064F-C8E1-43CD-8420-D25F31706ABC}" type="presParOf" srcId="{F9EA2291-4319-4CFD-A03B-8F46D9E032AD}" destId="{16AE323D-1C1C-4EE5-BB0E-BAA3DA724464}" srcOrd="0" destOrd="0" presId="urn:microsoft.com/office/officeart/2018/2/layout/IconVerticalSolidList"/>
    <dgm:cxn modelId="{5498D3C4-FBA1-4B75-B5FD-7AF2E8BF2544}" type="presParOf" srcId="{16AE323D-1C1C-4EE5-BB0E-BAA3DA724464}" destId="{5FDB79C2-82C5-453E-9AB8-A14ED89327C7}" srcOrd="0" destOrd="0" presId="urn:microsoft.com/office/officeart/2018/2/layout/IconVerticalSolidList"/>
    <dgm:cxn modelId="{AA596584-D88A-4EEB-85FF-E75D4A7D59F9}" type="presParOf" srcId="{16AE323D-1C1C-4EE5-BB0E-BAA3DA724464}" destId="{B900FFA0-6FE3-465C-8691-41C7A1F7C008}" srcOrd="1" destOrd="0" presId="urn:microsoft.com/office/officeart/2018/2/layout/IconVerticalSolidList"/>
    <dgm:cxn modelId="{F8D35848-F3DC-436A-B761-DF232522968C}" type="presParOf" srcId="{16AE323D-1C1C-4EE5-BB0E-BAA3DA724464}" destId="{175021A0-1244-4FFC-A64B-92693B8983FD}" srcOrd="2" destOrd="0" presId="urn:microsoft.com/office/officeart/2018/2/layout/IconVerticalSolidList"/>
    <dgm:cxn modelId="{DD001FD0-DD99-471F-BD11-A750D9BEFDC9}" type="presParOf" srcId="{16AE323D-1C1C-4EE5-BB0E-BAA3DA724464}" destId="{E631B933-F896-4FE2-84A7-89D04531CA60}" srcOrd="3" destOrd="0" presId="urn:microsoft.com/office/officeart/2018/2/layout/IconVerticalSolidList"/>
    <dgm:cxn modelId="{9126CE56-E094-4614-AFBA-B842AAAE79B6}" type="presParOf" srcId="{F9EA2291-4319-4CFD-A03B-8F46D9E032AD}" destId="{034E0CB2-D31E-494E-8DC8-D264D9CA02AF}" srcOrd="1" destOrd="0" presId="urn:microsoft.com/office/officeart/2018/2/layout/IconVerticalSolidList"/>
    <dgm:cxn modelId="{936CE3F8-19F9-4317-814D-0F5660B06603}" type="presParOf" srcId="{F9EA2291-4319-4CFD-A03B-8F46D9E032AD}" destId="{C62947DE-CDC9-4678-8929-DBCE90EA53AF}" srcOrd="2" destOrd="0" presId="urn:microsoft.com/office/officeart/2018/2/layout/IconVerticalSolidList"/>
    <dgm:cxn modelId="{B90AF2E0-5AC1-4BC9-A134-A5878EDDFD71}" type="presParOf" srcId="{C62947DE-CDC9-4678-8929-DBCE90EA53AF}" destId="{B153E5AD-06F2-4FA5-81FA-5BDF04D1DD5D}" srcOrd="0" destOrd="0" presId="urn:microsoft.com/office/officeart/2018/2/layout/IconVerticalSolidList"/>
    <dgm:cxn modelId="{0712F64E-327A-4FBC-B360-1141B924ED88}" type="presParOf" srcId="{C62947DE-CDC9-4678-8929-DBCE90EA53AF}" destId="{3A31B00A-EF79-4BD6-BCDD-38A43A531553}" srcOrd="1" destOrd="0" presId="urn:microsoft.com/office/officeart/2018/2/layout/IconVerticalSolidList"/>
    <dgm:cxn modelId="{6CF130B9-B8FA-413D-ACB2-D32260F70C46}" type="presParOf" srcId="{C62947DE-CDC9-4678-8929-DBCE90EA53AF}" destId="{9FABFEB8-7512-472D-AA27-17377A74BCF3}" srcOrd="2" destOrd="0" presId="urn:microsoft.com/office/officeart/2018/2/layout/IconVerticalSolidList"/>
    <dgm:cxn modelId="{3826AF9E-34BB-48D8-8727-A94758B02D47}" type="presParOf" srcId="{C62947DE-CDC9-4678-8929-DBCE90EA53AF}" destId="{595DB65B-43E8-471B-8D56-9B812A2C1589}" srcOrd="3" destOrd="0" presId="urn:microsoft.com/office/officeart/2018/2/layout/IconVerticalSolidList"/>
    <dgm:cxn modelId="{E70CA4DC-39E2-41EE-B768-7BDF08FAB359}" type="presParOf" srcId="{C62947DE-CDC9-4678-8929-DBCE90EA53AF}" destId="{B18EC7E5-635A-4A77-8529-88DEEF9EBEED}" srcOrd="4" destOrd="0" presId="urn:microsoft.com/office/officeart/2018/2/layout/IconVerticalSolidList"/>
    <dgm:cxn modelId="{A215624A-B42A-4079-A8F0-786FD00324EC}" type="presParOf" srcId="{F9EA2291-4319-4CFD-A03B-8F46D9E032AD}" destId="{F09E9C21-C6E6-463A-80F8-0260113D67E2}" srcOrd="3" destOrd="0" presId="urn:microsoft.com/office/officeart/2018/2/layout/IconVerticalSolidList"/>
    <dgm:cxn modelId="{D0414617-D824-46BB-A430-65D72C631AD4}" type="presParOf" srcId="{F9EA2291-4319-4CFD-A03B-8F46D9E032AD}" destId="{AC64AA8C-AEA0-47DB-8DD6-E4503BE766DF}" srcOrd="4" destOrd="0" presId="urn:microsoft.com/office/officeart/2018/2/layout/IconVerticalSolidList"/>
    <dgm:cxn modelId="{9516D089-01B6-465C-95A2-1D0C56D9432D}" type="presParOf" srcId="{AC64AA8C-AEA0-47DB-8DD6-E4503BE766DF}" destId="{0AD4DA6C-C9FD-44DB-88C8-5F0E67876D77}" srcOrd="0" destOrd="0" presId="urn:microsoft.com/office/officeart/2018/2/layout/IconVerticalSolidList"/>
    <dgm:cxn modelId="{16BBDB5F-8E03-4A6A-889C-D81AFF329096}" type="presParOf" srcId="{AC64AA8C-AEA0-47DB-8DD6-E4503BE766DF}" destId="{917CE055-0A88-493C-95FD-B4E8AD8732CD}" srcOrd="1" destOrd="0" presId="urn:microsoft.com/office/officeart/2018/2/layout/IconVerticalSolidList"/>
    <dgm:cxn modelId="{64F32089-30C3-44E8-8658-B79736CCFD10}" type="presParOf" srcId="{AC64AA8C-AEA0-47DB-8DD6-E4503BE766DF}" destId="{272BC1D2-58C2-4B0A-9D50-16F8D320332F}" srcOrd="2" destOrd="0" presId="urn:microsoft.com/office/officeart/2018/2/layout/IconVerticalSolidList"/>
    <dgm:cxn modelId="{1C8AD1AE-7BFF-432C-A41B-8AEC8FCDA785}" type="presParOf" srcId="{AC64AA8C-AEA0-47DB-8DD6-E4503BE766DF}" destId="{09FE54BD-666B-46BF-B99A-40087CE59677}" srcOrd="3" destOrd="0" presId="urn:microsoft.com/office/officeart/2018/2/layout/IconVerticalSolidList"/>
    <dgm:cxn modelId="{94BBA15E-FCC4-4ADB-8BC0-3D2C2434B800}" type="presParOf" srcId="{AC64AA8C-AEA0-47DB-8DD6-E4503BE766DF}" destId="{45DF19F6-787B-4AB7-B860-401849BC289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AD38B-A2E5-45B4-BE75-E7D7F6E49508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8C8DF-E332-4CD2-B1C2-02F27221090A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26A5E-779A-4D48-A1B6-C9F707D09A81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Nástroje a typy souborů pro tvorbu: PHP, HTML, CSS, GitHub, </a:t>
          </a:r>
          <a:r>
            <a:rPr lang="cs-CZ" sz="2400" kern="1200" dirty="0">
              <a:latin typeface="Century Gothic" panose="020B0502020202020204"/>
            </a:rPr>
            <a:t>VS Code</a:t>
          </a:r>
          <a:endParaRPr lang="cs-CZ" sz="2400" kern="1200" dirty="0"/>
        </a:p>
      </dsp:txBody>
      <dsp:txXfrm>
        <a:off x="1887643" y="885258"/>
        <a:ext cx="4402582" cy="1634323"/>
      </dsp:txXfrm>
    </dsp:sp>
    <dsp:sp modelId="{8C298E8E-BECD-4B77-B4BF-1C282256865F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7873A-64D7-4C14-9155-592C76B3D493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65A37-3AEF-41D2-A0BA-BBE42BB49DA7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Komunikační a </a:t>
          </a:r>
          <a:r>
            <a:rPr lang="cs-CZ" sz="2400" kern="1200" dirty="0" err="1"/>
            <a:t>implenetační</a:t>
          </a:r>
          <a:r>
            <a:rPr lang="cs-CZ" sz="2400" kern="1200" dirty="0"/>
            <a:t> nástroje: GitHub, </a:t>
          </a:r>
          <a:r>
            <a:rPr lang="cs-CZ" sz="2400" kern="1200" dirty="0" err="1"/>
            <a:t>ScrumDesk</a:t>
          </a:r>
          <a:r>
            <a:rPr lang="cs-CZ" sz="2400" kern="1200" dirty="0"/>
            <a:t>, Teams</a:t>
          </a:r>
          <a:endParaRPr lang="en-US" sz="2400" kern="1200" dirty="0"/>
        </a:p>
      </dsp:txBody>
      <dsp:txXfrm>
        <a:off x="1887643" y="2928162"/>
        <a:ext cx="4402582" cy="163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B79C2-82C5-453E-9AB8-A14ED89327C7}">
      <dsp:nvSpPr>
        <dsp:cNvPr id="0" name=""/>
        <dsp:cNvSpPr/>
      </dsp:nvSpPr>
      <dsp:spPr>
        <a:xfrm>
          <a:off x="0" y="583"/>
          <a:ext cx="10896600" cy="1366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0FFA0-6FE3-465C-8691-41C7A1F7C008}">
      <dsp:nvSpPr>
        <dsp:cNvPr id="0" name=""/>
        <dsp:cNvSpPr/>
      </dsp:nvSpPr>
      <dsp:spPr>
        <a:xfrm flipH="1">
          <a:off x="939886" y="3969212"/>
          <a:ext cx="60236" cy="257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1B933-F896-4FE2-84A7-89D04531CA60}">
      <dsp:nvSpPr>
        <dsp:cNvPr id="0" name=""/>
        <dsp:cNvSpPr/>
      </dsp:nvSpPr>
      <dsp:spPr>
        <a:xfrm>
          <a:off x="1578062" y="583"/>
          <a:ext cx="9318537" cy="136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9" tIns="144599" rIns="144599" bIns="1445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78062" y="583"/>
        <a:ext cx="9318537" cy="1366287"/>
      </dsp:txXfrm>
    </dsp:sp>
    <dsp:sp modelId="{B153E5AD-06F2-4FA5-81FA-5BDF04D1DD5D}">
      <dsp:nvSpPr>
        <dsp:cNvPr id="0" name=""/>
        <dsp:cNvSpPr/>
      </dsp:nvSpPr>
      <dsp:spPr>
        <a:xfrm>
          <a:off x="0" y="1708443"/>
          <a:ext cx="10896600" cy="1366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1B00A-EF79-4BD6-BCDD-38A43A531553}">
      <dsp:nvSpPr>
        <dsp:cNvPr id="0" name=""/>
        <dsp:cNvSpPr/>
      </dsp:nvSpPr>
      <dsp:spPr>
        <a:xfrm flipH="1" flipV="1">
          <a:off x="682628" y="3683400"/>
          <a:ext cx="217735" cy="281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B65B-43E8-471B-8D56-9B812A2C1589}">
      <dsp:nvSpPr>
        <dsp:cNvPr id="0" name=""/>
        <dsp:cNvSpPr/>
      </dsp:nvSpPr>
      <dsp:spPr>
        <a:xfrm>
          <a:off x="1877958" y="1907457"/>
          <a:ext cx="4303677" cy="96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9" tIns="144599" rIns="144599" bIns="1445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1" kern="1200" dirty="0"/>
            <a:t> </a:t>
          </a:r>
          <a:endParaRPr lang="en-US" sz="2500" kern="1200" dirty="0"/>
        </a:p>
      </dsp:txBody>
      <dsp:txXfrm>
        <a:off x="1877958" y="1907457"/>
        <a:ext cx="4303677" cy="968260"/>
      </dsp:txXfrm>
    </dsp:sp>
    <dsp:sp modelId="{B18EC7E5-635A-4A77-8529-88DEEF9EBEED}">
      <dsp:nvSpPr>
        <dsp:cNvPr id="0" name=""/>
        <dsp:cNvSpPr/>
      </dsp:nvSpPr>
      <dsp:spPr>
        <a:xfrm>
          <a:off x="6481532" y="1708443"/>
          <a:ext cx="4415067" cy="136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9" tIns="144599" rIns="144599" bIns="1445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481532" y="1708443"/>
        <a:ext cx="4415067" cy="1366287"/>
      </dsp:txXfrm>
    </dsp:sp>
    <dsp:sp modelId="{0AD4DA6C-C9FD-44DB-88C8-5F0E67876D77}">
      <dsp:nvSpPr>
        <dsp:cNvPr id="0" name=""/>
        <dsp:cNvSpPr/>
      </dsp:nvSpPr>
      <dsp:spPr>
        <a:xfrm>
          <a:off x="0" y="3416303"/>
          <a:ext cx="10896600" cy="1366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CE055-0A88-493C-95FD-B4E8AD8732CD}">
      <dsp:nvSpPr>
        <dsp:cNvPr id="0" name=""/>
        <dsp:cNvSpPr/>
      </dsp:nvSpPr>
      <dsp:spPr>
        <a:xfrm>
          <a:off x="702992" y="4050891"/>
          <a:ext cx="250739" cy="97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E54BD-666B-46BF-B99A-40087CE59677}">
      <dsp:nvSpPr>
        <dsp:cNvPr id="0" name=""/>
        <dsp:cNvSpPr/>
      </dsp:nvSpPr>
      <dsp:spPr>
        <a:xfrm>
          <a:off x="1578062" y="3416303"/>
          <a:ext cx="4903470" cy="136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9" tIns="144599" rIns="144599" bIns="1445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2500" b="1" kern="1200" dirty="0"/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  </a:t>
          </a:r>
          <a:endParaRPr lang="en-US" sz="2500" kern="1200" dirty="0"/>
        </a:p>
      </dsp:txBody>
      <dsp:txXfrm>
        <a:off x="1578062" y="3416303"/>
        <a:ext cx="4903470" cy="1366287"/>
      </dsp:txXfrm>
    </dsp:sp>
    <dsp:sp modelId="{45DF19F6-787B-4AB7-B860-401849BC289B}">
      <dsp:nvSpPr>
        <dsp:cNvPr id="0" name=""/>
        <dsp:cNvSpPr/>
      </dsp:nvSpPr>
      <dsp:spPr>
        <a:xfrm>
          <a:off x="6481532" y="3416303"/>
          <a:ext cx="4415067" cy="136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9" tIns="144599" rIns="144599" bIns="1445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481532" y="3416303"/>
        <a:ext cx="4415067" cy="136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79867E-B15A-D975-E7AA-D248037AA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127869"/>
            <a:ext cx="9448800" cy="1825096"/>
          </a:xfrm>
        </p:spPr>
        <p:txBody>
          <a:bodyPr/>
          <a:lstStyle/>
          <a:p>
            <a:pPr algn="ctr"/>
            <a:r>
              <a:rPr lang="cs-CZ" dirty="0"/>
              <a:t>Svět na dosah</a:t>
            </a:r>
          </a:p>
        </p:txBody>
      </p:sp>
    </p:spTree>
    <p:extLst>
      <p:ext uri="{BB962C8B-B14F-4D97-AF65-F5344CB8AC3E}">
        <p14:creationId xmlns:p14="http://schemas.microsoft.com/office/powerpoint/2010/main" val="175584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3E801-576F-8B68-C468-E933A837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D09E392B-5C3E-5AA1-2C5A-46B33F84D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AD95F-E7E4-809E-134A-71CB4B0A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8F1156-F0DA-1D0B-EF2E-5E679AB5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5125DE-AED5-0DAC-F92C-5DDD9DD9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CF17989-32F6-8782-C2A3-AB1C4161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8038" y="823651"/>
            <a:ext cx="6472084" cy="4769238"/>
          </a:xfrm>
        </p:spPr>
        <p:txBody>
          <a:bodyPr>
            <a:normAutofit/>
          </a:bodyPr>
          <a:lstStyle/>
          <a:p>
            <a:pPr algn="ctr"/>
            <a:r>
              <a:rPr lang="cs-CZ" sz="3100" dirty="0">
                <a:solidFill>
                  <a:schemeClr val="bg1"/>
                </a:solidFill>
              </a:rPr>
              <a:t>ER DIAGRAM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88CAAAF-FD30-9C4A-993F-2CB07B521F58}"/>
              </a:ext>
            </a:extLst>
          </p:cNvPr>
          <p:cNvSpPr txBox="1">
            <a:spLocks/>
          </p:cNvSpPr>
          <p:nvPr/>
        </p:nvSpPr>
        <p:spPr>
          <a:xfrm>
            <a:off x="-1001612" y="1838632"/>
            <a:ext cx="6472084" cy="1369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cs-CZ" sz="1800" dirty="0">
              <a:solidFill>
                <a:schemeClr val="bg1"/>
              </a:solidFill>
            </a:endParaRPr>
          </a:p>
        </p:txBody>
      </p:sp>
      <p:pic>
        <p:nvPicPr>
          <p:cNvPr id="5" name="Obrázek 4" descr="Obsah obrázku text, diagram, snímek obrazovky, Plán&#10;&#10;Popis byl vytvořen automaticky">
            <a:extLst>
              <a:ext uri="{FF2B5EF4-FFF2-40B4-BE49-F238E27FC236}">
                <a16:creationId xmlns:a16="http://schemas.microsoft.com/office/drawing/2014/main" id="{5C3985F5-6A92-382D-4E57-C97614EC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182" y="1166880"/>
            <a:ext cx="7460818" cy="45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2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99D-2F0E-5E19-F114-1144E9B6E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89EFBB-30BC-E760-0D9C-16033C4F6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5293" y="2222017"/>
            <a:ext cx="6132990" cy="1825096"/>
          </a:xfrm>
        </p:spPr>
        <p:txBody>
          <a:bodyPr>
            <a:normAutofit fontScale="90000"/>
          </a:bodyPr>
          <a:lstStyle/>
          <a:p>
            <a:r>
              <a:rPr lang="cs-CZ" dirty="0"/>
              <a:t>Na čem se právě pracuje</a:t>
            </a:r>
          </a:p>
        </p:txBody>
      </p:sp>
      <p:pic>
        <p:nvPicPr>
          <p:cNvPr id="4" name="Obrázek 3" descr="Obsah obrázku nářadí, kladivo, ruční nářadí&#10;&#10;Popis byl vytvořen automaticky">
            <a:extLst>
              <a:ext uri="{FF2B5EF4-FFF2-40B4-BE49-F238E27FC236}">
                <a16:creationId xmlns:a16="http://schemas.microsoft.com/office/drawing/2014/main" id="{7553204B-25CD-3DB8-42CB-6056C34A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09" y="1714972"/>
            <a:ext cx="2839185" cy="28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0F3AD05-C229-3688-AD2F-8D2ED0F9A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8838" y="1887794"/>
            <a:ext cx="9193161" cy="45766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3200" dirty="0">
                <a:solidFill>
                  <a:schemeClr val="bg1"/>
                </a:solidFill>
              </a:rPr>
              <a:t>Samotný vývoj stránky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3000" dirty="0">
                <a:solidFill>
                  <a:schemeClr val="bg1"/>
                </a:solidFill>
              </a:rPr>
              <a:t>Realizace databáze podle návrhu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3000" dirty="0">
                <a:solidFill>
                  <a:schemeClr val="bg1"/>
                </a:solidFill>
              </a:rPr>
              <a:t>Tvorba front-endu podle návrhu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3000" dirty="0">
                <a:solidFill>
                  <a:schemeClr val="bg1"/>
                </a:solidFill>
              </a:rPr>
              <a:t>Vývoj </a:t>
            </a:r>
            <a:r>
              <a:rPr lang="cs-CZ" sz="3000" dirty="0" err="1">
                <a:solidFill>
                  <a:schemeClr val="bg1"/>
                </a:solidFill>
              </a:rPr>
              <a:t>back</a:t>
            </a:r>
            <a:r>
              <a:rPr lang="cs-CZ" sz="3000" dirty="0">
                <a:solidFill>
                  <a:schemeClr val="bg1"/>
                </a:solidFill>
              </a:rPr>
              <a:t>-endu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3000" dirty="0">
                <a:solidFill>
                  <a:schemeClr val="bg1"/>
                </a:solidFill>
              </a:rPr>
              <a:t>Test aplikace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200" dirty="0" err="1">
                <a:solidFill>
                  <a:schemeClr val="bg1"/>
                </a:solidFill>
              </a:rPr>
              <a:t>Scrumdesk</a:t>
            </a:r>
            <a:r>
              <a:rPr lang="cs-CZ" sz="3200" dirty="0">
                <a:solidFill>
                  <a:schemeClr val="bg1"/>
                </a:solidFill>
              </a:rPr>
              <a:t> sprint (téměř hotov)</a:t>
            </a:r>
          </a:p>
        </p:txBody>
      </p:sp>
    </p:spTree>
    <p:extLst>
      <p:ext uri="{BB962C8B-B14F-4D97-AF65-F5344CB8AC3E}">
        <p14:creationId xmlns:p14="http://schemas.microsoft.com/office/powerpoint/2010/main" val="247664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12004D-E07E-5FD8-50E3-EE85F1C22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Práce s </a:t>
            </a:r>
            <a:br>
              <a:rPr lang="cs-CZ" dirty="0"/>
            </a:br>
            <a:r>
              <a:rPr lang="cs-CZ" dirty="0"/>
              <a:t>týmovými nástroji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614640-BC08-F922-4917-BBDD726DF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" name="Zástupný obsah 2">
            <a:extLst>
              <a:ext uri="{FF2B5EF4-FFF2-40B4-BE49-F238E27FC236}">
                <a16:creationId xmlns:a16="http://schemas.microsoft.com/office/drawing/2014/main" id="{8C99FEE9-8BB2-5AF3-B7A8-171154245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233814"/>
              </p:ext>
            </p:extLst>
          </p:nvPr>
        </p:nvGraphicFramePr>
        <p:xfrm>
          <a:off x="609600" y="1435510"/>
          <a:ext cx="10896600" cy="47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39443A90-6B51-C13F-1285-DFAD8DE8A315}"/>
              </a:ext>
            </a:extLst>
          </p:cNvPr>
          <p:cNvSpPr txBox="1"/>
          <p:nvPr/>
        </p:nvSpPr>
        <p:spPr>
          <a:xfrm>
            <a:off x="2192594" y="1592826"/>
            <a:ext cx="8396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100" b="1" dirty="0">
                <a:solidFill>
                  <a:schemeClr val="bg1"/>
                </a:solidFill>
              </a:rPr>
              <a:t>Chvíli nám trvalo než jsme si přes to zvykli komunikovat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8D95588-D4F8-C28D-B119-4E45E70A606B}"/>
              </a:ext>
            </a:extLst>
          </p:cNvPr>
          <p:cNvSpPr txBox="1"/>
          <p:nvPr/>
        </p:nvSpPr>
        <p:spPr>
          <a:xfrm>
            <a:off x="2220860" y="3283974"/>
            <a:ext cx="9166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100" b="1" dirty="0">
                <a:solidFill>
                  <a:schemeClr val="bg1"/>
                </a:solidFill>
              </a:rPr>
              <a:t>Nezkušenost většiny týmu, ale rychle jsme se s tím naučili pracovat a šlo to bez problému </a:t>
            </a:r>
            <a:endParaRPr lang="en-US" sz="31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28DB5B56-243B-F8DC-5546-68F2DD11B7C7}"/>
              </a:ext>
            </a:extLst>
          </p:cNvPr>
          <p:cNvSpPr txBox="1"/>
          <p:nvPr/>
        </p:nvSpPr>
        <p:spPr>
          <a:xfrm>
            <a:off x="2192594" y="4736859"/>
            <a:ext cx="919438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cs-CZ" sz="3100" b="1" dirty="0">
                <a:solidFill>
                  <a:schemeClr val="bg1"/>
                </a:solidFill>
              </a:rPr>
              <a:t>Dlouho jsme neměli přístup k cvičnému projektu</a:t>
            </a:r>
            <a:endParaRPr lang="en-US" sz="3100" b="1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</a:pPr>
            <a:r>
              <a:rPr lang="cs-CZ" sz="3100" b="1" dirty="0">
                <a:solidFill>
                  <a:schemeClr val="bg1"/>
                </a:solidFill>
              </a:rPr>
              <a:t>Náročnost práce pro nováčky </a:t>
            </a:r>
            <a:endParaRPr lang="en-US" sz="31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4" name="Picture 4" descr="ScrumDesk is updated | ScrumDesk, Meaningful Agile">
            <a:extLst>
              <a:ext uri="{FF2B5EF4-FFF2-40B4-BE49-F238E27FC236}">
                <a16:creationId xmlns:a16="http://schemas.microsoft.com/office/drawing/2014/main" id="{AC91256B-4B20-3C68-6BB1-95A6B20B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1" y="4894007"/>
            <a:ext cx="1280652" cy="12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Obrázek 15" descr="Obsah obrázku černá, tma&#10;&#10;Popis byl vytvořen automaticky">
            <a:extLst>
              <a:ext uri="{FF2B5EF4-FFF2-40B4-BE49-F238E27FC236}">
                <a16:creationId xmlns:a16="http://schemas.microsoft.com/office/drawing/2014/main" id="{9D914DC6-9E4D-5A65-ABCA-43670B3F2E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771" y="3170952"/>
            <a:ext cx="1323440" cy="1323440"/>
          </a:xfrm>
          <a:prstGeom prst="rect">
            <a:avLst/>
          </a:prstGeom>
        </p:spPr>
      </p:pic>
      <p:sp>
        <p:nvSpPr>
          <p:cNvPr id="17" name="AutoShape 8" descr="Microsoft Teams - Microsoft Teams Logo - CleanPNG / KissPNG">
            <a:extLst>
              <a:ext uri="{FF2B5EF4-FFF2-40B4-BE49-F238E27FC236}">
                <a16:creationId xmlns:a16="http://schemas.microsoft.com/office/drawing/2014/main" id="{DEE55555-F767-2AD6-DEBC-4EBF1F646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Obrázek 20" descr="Obsah obrázku symbol, Grafika, snímek obrazovky, Písmo&#10;&#10;Popis byl vytvořen automaticky">
            <a:extLst>
              <a:ext uri="{FF2B5EF4-FFF2-40B4-BE49-F238E27FC236}">
                <a16:creationId xmlns:a16="http://schemas.microsoft.com/office/drawing/2014/main" id="{85743BAE-BAAC-82A1-D2C2-5819E29A82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017" y="1492143"/>
            <a:ext cx="1279194" cy="12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074DB-8750-EE93-9122-AD6F14B1A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B76F2AD9-06D5-D696-77DD-F036BEB20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6C978-63F4-7952-4688-896C38D24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8DB5CD-35AD-0C06-9792-98E0795E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E62A2F-451D-BF80-BBE8-E2B1309C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85A6008-F32E-4FD0-0B6D-F016B636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8038" y="823651"/>
            <a:ext cx="6472084" cy="4769238"/>
          </a:xfrm>
        </p:spPr>
        <p:txBody>
          <a:bodyPr>
            <a:normAutofit/>
          </a:bodyPr>
          <a:lstStyle/>
          <a:p>
            <a:pPr algn="ctr"/>
            <a:r>
              <a:rPr lang="cs-CZ" sz="3100" dirty="0">
                <a:solidFill>
                  <a:schemeClr val="bg1"/>
                </a:solidFill>
              </a:rPr>
              <a:t>Týmová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spolupráce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63D79A6A-7414-4AFB-4A8F-642625D4FD16}"/>
              </a:ext>
            </a:extLst>
          </p:cNvPr>
          <p:cNvSpPr txBox="1">
            <a:spLocks/>
          </p:cNvSpPr>
          <p:nvPr/>
        </p:nvSpPr>
        <p:spPr>
          <a:xfrm>
            <a:off x="-1001612" y="1838632"/>
            <a:ext cx="6472084" cy="1369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cs-CZ" sz="1800" dirty="0">
              <a:solidFill>
                <a:schemeClr val="bg1"/>
              </a:solidFill>
            </a:endParaRPr>
          </a:p>
        </p:txBody>
      </p:sp>
      <p:sp>
        <p:nvSpPr>
          <p:cNvPr id="3" name="Zástupný text 3">
            <a:extLst>
              <a:ext uri="{FF2B5EF4-FFF2-40B4-BE49-F238E27FC236}">
                <a16:creationId xmlns:a16="http://schemas.microsoft.com/office/drawing/2014/main" id="{2DF09F6D-ACC0-1956-9E74-AEF6B5FDE9AE}"/>
              </a:ext>
            </a:extLst>
          </p:cNvPr>
          <p:cNvSpPr txBox="1">
            <a:spLocks/>
          </p:cNvSpPr>
          <p:nvPr/>
        </p:nvSpPr>
        <p:spPr>
          <a:xfrm>
            <a:off x="4735462" y="1457652"/>
            <a:ext cx="7145299" cy="45766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200" dirty="0"/>
              <a:t>Pravidelná a jasná komunikace</a:t>
            </a:r>
          </a:p>
          <a:p>
            <a:r>
              <a:rPr lang="cs-CZ" sz="3200" dirty="0"/>
              <a:t>Všichni své úkoly plnily svědomitě</a:t>
            </a:r>
          </a:p>
          <a:p>
            <a:r>
              <a:rPr lang="cs-CZ" sz="3200" dirty="0"/>
              <a:t>Ochota týmu pomoct</a:t>
            </a:r>
          </a:p>
          <a:p>
            <a:r>
              <a:rPr lang="cs-CZ" sz="3200" dirty="0"/>
              <a:t>Nikdo se nestranil práce</a:t>
            </a:r>
          </a:p>
          <a:p>
            <a:r>
              <a:rPr lang="cs-CZ" sz="3200" dirty="0"/>
              <a:t>Dobrá práce ScrumMastera ve vedení zbytku týmu</a:t>
            </a:r>
            <a:br>
              <a:rPr lang="cs-CZ" sz="3200" dirty="0"/>
            </a:b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894499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6003C-C503-13F0-98A7-D3012833A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FBE688-0D6F-505A-A6A0-FDACA8A07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8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3A8A0-6BBC-699E-68E7-8A04799B7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BCE7E6-B419-0C51-E4A6-0D58CA433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8838" y="1887794"/>
            <a:ext cx="9193161" cy="45766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3200" dirty="0">
                <a:solidFill>
                  <a:schemeClr val="bg1"/>
                </a:solidFill>
              </a:rPr>
              <a:t>S čím jsme spokojeni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3000" dirty="0">
                <a:solidFill>
                  <a:schemeClr val="bg1"/>
                </a:solidFill>
              </a:rPr>
              <a:t>Týmová práce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3000" dirty="0">
                <a:solidFill>
                  <a:schemeClr val="bg1"/>
                </a:solidFill>
              </a:rPr>
              <a:t>Komunikace v teams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3000" dirty="0">
                <a:solidFill>
                  <a:schemeClr val="bg1"/>
                </a:solidFill>
              </a:rPr>
              <a:t>Výborná organizace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3000" dirty="0">
                <a:solidFill>
                  <a:schemeClr val="bg1"/>
                </a:solidFill>
              </a:rPr>
              <a:t>Rovnoměrné dělení práce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200" dirty="0">
                <a:solidFill>
                  <a:schemeClr val="bg1"/>
                </a:solidFill>
              </a:rPr>
              <a:t>Co by chtělo vylepšit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3000" dirty="0">
                <a:solidFill>
                  <a:schemeClr val="bg1"/>
                </a:solidFill>
              </a:rPr>
              <a:t>Orientace ve ScrumDesc</a:t>
            </a:r>
            <a:br>
              <a:rPr lang="cs-CZ" sz="3000" dirty="0">
                <a:solidFill>
                  <a:schemeClr val="bg1"/>
                </a:solidFill>
              </a:rPr>
            </a:br>
            <a:endParaRPr lang="cs-CZ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48A2A37-CDCD-B14D-6EC0-E20EAB78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48" y="803834"/>
            <a:ext cx="8610599" cy="1303867"/>
          </a:xfrm>
        </p:spPr>
        <p:txBody>
          <a:bodyPr/>
          <a:lstStyle/>
          <a:p>
            <a:pPr algn="ctr"/>
            <a:r>
              <a:rPr lang="cs-CZ" dirty="0"/>
              <a:t>Členové týmu a jejich role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A77EA06-4510-2825-47E0-6364E79EA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b="1" dirty="0" err="1">
                <a:solidFill>
                  <a:schemeClr val="accent1"/>
                </a:solidFill>
              </a:rPr>
              <a:t>Scrum</a:t>
            </a:r>
            <a:r>
              <a:rPr lang="cs-CZ" b="1" dirty="0">
                <a:solidFill>
                  <a:schemeClr val="accent1"/>
                </a:solidFill>
              </a:rPr>
              <a:t> Master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6CC5B4AC-5AB8-D4D6-B10D-AE14882B841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ctr"/>
            <a:r>
              <a:rPr lang="cs-CZ" dirty="0"/>
              <a:t>Alexandr Merunka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B9F13FA7-4C8D-73C6-C21F-A3BBB53B5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b="1" dirty="0" err="1">
                <a:solidFill>
                  <a:srgbClr val="0070C0"/>
                </a:solidFill>
              </a:rPr>
              <a:t>Product</a:t>
            </a:r>
            <a:r>
              <a:rPr lang="cs-CZ" b="1" dirty="0">
                <a:solidFill>
                  <a:srgbClr val="0070C0"/>
                </a:solidFill>
              </a:rPr>
              <a:t> </a:t>
            </a:r>
            <a:r>
              <a:rPr lang="cs-CZ" b="1" dirty="0" err="1">
                <a:solidFill>
                  <a:srgbClr val="0070C0"/>
                </a:solidFill>
              </a:rPr>
              <a:t>Owner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CDA70158-5155-E185-5910-1BE560B6435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algn="ctr"/>
            <a:r>
              <a:rPr lang="cs-CZ" dirty="0"/>
              <a:t>Petr Hošek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DBC4DA2-7549-3B98-D9B0-4A17AFFB9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cs-CZ" b="1" dirty="0">
                <a:solidFill>
                  <a:schemeClr val="accent5"/>
                </a:solidFill>
              </a:rPr>
              <a:t>Členové týmu</a:t>
            </a:r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DF9816F7-A75F-2713-FB97-1A537035988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algn="ctr"/>
            <a:r>
              <a:rPr lang="cs-CZ" dirty="0"/>
              <a:t>Filip Pačíska</a:t>
            </a:r>
          </a:p>
          <a:p>
            <a:pPr algn="ctr"/>
            <a:r>
              <a:rPr lang="cs-CZ" dirty="0"/>
              <a:t>Michal David</a:t>
            </a:r>
          </a:p>
          <a:p>
            <a:pPr algn="ctr"/>
            <a:r>
              <a:rPr lang="cs-CZ" dirty="0"/>
              <a:t>Martin Kostka</a:t>
            </a:r>
          </a:p>
        </p:txBody>
      </p:sp>
    </p:spTree>
    <p:extLst>
      <p:ext uri="{BB962C8B-B14F-4D97-AF65-F5344CB8AC3E}">
        <p14:creationId xmlns:p14="http://schemas.microsoft.com/office/powerpoint/2010/main" val="355745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C9ADDB2-DA3E-5F3C-9ACC-ADF4F4B0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pPr algn="ctr"/>
            <a:r>
              <a:rPr lang="cs-CZ" sz="3100" dirty="0">
                <a:solidFill>
                  <a:schemeClr val="bg1"/>
                </a:solidFill>
              </a:rPr>
              <a:t>Implementační Platforma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B524CAD9-94A9-33CB-C6C4-7C1876B1D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26397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2421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23E965-6B5D-F45B-A1C1-CD5C2988A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63A3DD-0D13-0534-54CB-DF9BEE97B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5293" y="2222017"/>
            <a:ext cx="6132990" cy="1825096"/>
          </a:xfrm>
        </p:spPr>
        <p:txBody>
          <a:bodyPr>
            <a:normAutofit/>
          </a:bodyPr>
          <a:lstStyle/>
          <a:p>
            <a:r>
              <a:rPr lang="cs-CZ" dirty="0"/>
              <a:t>Co už je hotovo</a:t>
            </a:r>
          </a:p>
        </p:txBody>
      </p:sp>
      <p:pic>
        <p:nvPicPr>
          <p:cNvPr id="6" name="Graphic 5" descr="Zaškrtnutí">
            <a:extLst>
              <a:ext uri="{FF2B5EF4-FFF2-40B4-BE49-F238E27FC236}">
                <a16:creationId xmlns:a16="http://schemas.microsoft.com/office/drawing/2014/main" id="{485B94E4-7437-E59C-773A-EF4861BC5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304" y="2015540"/>
            <a:ext cx="2243709" cy="22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517F24-7231-5CDE-5BF8-37D49BAC8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98CF33FE-71BA-DCF0-BB9C-916C46C5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F2A2D-B01E-D28D-668B-A1EDE11BC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47CA-73FE-E277-3A18-C98769E0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9FE3C4-4179-03DE-8F29-A3A88927D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B4F98A4-25AC-F086-0A62-33171AE9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8038" y="205886"/>
            <a:ext cx="6472084" cy="4769238"/>
          </a:xfrm>
        </p:spPr>
        <p:txBody>
          <a:bodyPr>
            <a:normAutofit/>
          </a:bodyPr>
          <a:lstStyle/>
          <a:p>
            <a:pPr algn="ctr"/>
            <a:r>
              <a:rPr lang="cs-CZ" sz="3100" dirty="0">
                <a:solidFill>
                  <a:schemeClr val="bg1"/>
                </a:solidFill>
              </a:rPr>
              <a:t>PROTOTYPOVÝ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MODEL UŽIVATELSKÉHO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ROZHRANÍ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9AEFEC3-C356-B8DA-4F7D-DF547A4A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567" y="0"/>
            <a:ext cx="5149970" cy="6858000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id="{3A4E742A-9226-A3E3-A56C-75C788694E44}"/>
              </a:ext>
            </a:extLst>
          </p:cNvPr>
          <p:cNvSpPr txBox="1">
            <a:spLocks/>
          </p:cNvSpPr>
          <p:nvPr/>
        </p:nvSpPr>
        <p:spPr>
          <a:xfrm>
            <a:off x="-1001612" y="1044381"/>
            <a:ext cx="6472084" cy="4769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800" dirty="0">
                <a:solidFill>
                  <a:schemeClr val="bg1"/>
                </a:solidFill>
              </a:rPr>
              <a:t>- </a:t>
            </a:r>
            <a:r>
              <a:rPr lang="cs-CZ" sz="1800" dirty="0" err="1">
                <a:solidFill>
                  <a:schemeClr val="bg1"/>
                </a:solidFill>
              </a:rPr>
              <a:t>LANDIng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page</a:t>
            </a:r>
            <a:endParaRPr lang="cs-CZ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54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3FE9D-A8BF-3BF3-7F1A-2B70BA61F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59F94EA5-3D86-9D8C-1F6B-82F3FA544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C6258B-7F9A-FF6B-B388-57F18C9B7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C778DF-7A93-7586-F65C-697392958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56742C-F25B-E402-299C-D0D87777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D74875A-EF3E-9998-7A6B-3D7E3686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8038" y="205886"/>
            <a:ext cx="6472084" cy="4769238"/>
          </a:xfrm>
        </p:spPr>
        <p:txBody>
          <a:bodyPr>
            <a:normAutofit/>
          </a:bodyPr>
          <a:lstStyle/>
          <a:p>
            <a:pPr algn="ctr"/>
            <a:r>
              <a:rPr lang="cs-CZ" sz="3100" dirty="0">
                <a:solidFill>
                  <a:schemeClr val="bg1"/>
                </a:solidFill>
              </a:rPr>
              <a:t>PROTOTYPOVÝ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MODEL UŽIVATELSKÉHO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ROZHRANÍ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6CB91B75-6DB8-D254-77DE-A70249BE66D2}"/>
              </a:ext>
            </a:extLst>
          </p:cNvPr>
          <p:cNvSpPr txBox="1">
            <a:spLocks/>
          </p:cNvSpPr>
          <p:nvPr/>
        </p:nvSpPr>
        <p:spPr>
          <a:xfrm>
            <a:off x="-1001612" y="1044381"/>
            <a:ext cx="6472084" cy="4769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800" dirty="0">
                <a:solidFill>
                  <a:schemeClr val="bg1"/>
                </a:solidFill>
              </a:rPr>
              <a:t>- login </a:t>
            </a:r>
            <a:r>
              <a:rPr lang="cs-CZ" sz="1800" dirty="0" err="1">
                <a:solidFill>
                  <a:schemeClr val="bg1"/>
                </a:solidFill>
              </a:rPr>
              <a:t>page</a:t>
            </a:r>
            <a:endParaRPr lang="cs-CZ" sz="1800" dirty="0">
              <a:solidFill>
                <a:schemeClr val="bg1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DEB38AC-4AEF-1A1D-4779-EBA57639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472" y="1155154"/>
            <a:ext cx="640169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04130-BD5B-EAD7-3D0A-7F9E4F4A8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2464794C-4968-CD07-323D-A58A315B8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20E44-6B10-7387-CAAD-79ACD019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E371A-E8C8-31BD-6B83-27C97B93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E207AB-ED3E-B85E-5FCF-06001F99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18B8A4F-FC30-209C-F1BA-BD2A1091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8038" y="205886"/>
            <a:ext cx="6472084" cy="4769238"/>
          </a:xfrm>
        </p:spPr>
        <p:txBody>
          <a:bodyPr>
            <a:normAutofit/>
          </a:bodyPr>
          <a:lstStyle/>
          <a:p>
            <a:pPr algn="ctr"/>
            <a:r>
              <a:rPr lang="cs-CZ" sz="3100" dirty="0">
                <a:solidFill>
                  <a:schemeClr val="bg1"/>
                </a:solidFill>
              </a:rPr>
              <a:t>PROTOTYPOVÝ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MODEL UŽIVATELSKÉHO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ROZHRANÍ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8B64BB5C-5D4F-452E-06C2-A82C29CD76B8}"/>
              </a:ext>
            </a:extLst>
          </p:cNvPr>
          <p:cNvSpPr txBox="1">
            <a:spLocks/>
          </p:cNvSpPr>
          <p:nvPr/>
        </p:nvSpPr>
        <p:spPr>
          <a:xfrm>
            <a:off x="-1001612" y="1044381"/>
            <a:ext cx="6472084" cy="4769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800" dirty="0">
                <a:solidFill>
                  <a:schemeClr val="bg1"/>
                </a:solidFill>
              </a:rPr>
              <a:t>- </a:t>
            </a:r>
            <a:r>
              <a:rPr lang="cs-CZ" sz="1800" dirty="0" err="1">
                <a:solidFill>
                  <a:schemeClr val="bg1"/>
                </a:solidFill>
              </a:rPr>
              <a:t>article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page</a:t>
            </a:r>
            <a:endParaRPr lang="cs-CZ" sz="1800" dirty="0">
              <a:solidFill>
                <a:schemeClr val="bg1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2EC3972-D72F-0A29-B7B9-2FC2D8E49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081" y="0"/>
            <a:ext cx="5290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9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5AF4B-B874-D4D8-D8B2-5B38C613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6AB393A-1D11-23A7-5C4B-1C6A7035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690B8-73F9-8BF4-3E8C-61074FAD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9EE7CB-15F4-381B-7EDB-A13827932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37A77-209D-157A-9328-F1C3C51E5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2485146-1630-15AD-0AD8-A58D75DF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8038" y="205886"/>
            <a:ext cx="6472084" cy="4769238"/>
          </a:xfrm>
        </p:spPr>
        <p:txBody>
          <a:bodyPr>
            <a:normAutofit/>
          </a:bodyPr>
          <a:lstStyle/>
          <a:p>
            <a:pPr algn="ctr"/>
            <a:r>
              <a:rPr lang="cs-CZ" sz="3100" dirty="0">
                <a:solidFill>
                  <a:schemeClr val="bg1"/>
                </a:solidFill>
              </a:rPr>
              <a:t>PROTOTYPOVÝ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MODEL UŽIVATELSKÉHO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ROZHRANÍ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2E4FD1CD-B493-3D80-5443-DABDF82A9D8D}"/>
              </a:ext>
            </a:extLst>
          </p:cNvPr>
          <p:cNvSpPr txBox="1">
            <a:spLocks/>
          </p:cNvSpPr>
          <p:nvPr/>
        </p:nvSpPr>
        <p:spPr>
          <a:xfrm>
            <a:off x="-1001612" y="1044381"/>
            <a:ext cx="6472084" cy="4769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800" dirty="0">
                <a:solidFill>
                  <a:schemeClr val="bg1"/>
                </a:solidFill>
              </a:rPr>
              <a:t>- </a:t>
            </a:r>
            <a:r>
              <a:rPr lang="cs-CZ" sz="1800" dirty="0" err="1">
                <a:solidFill>
                  <a:schemeClr val="bg1"/>
                </a:solidFill>
              </a:rPr>
              <a:t>Add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article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page</a:t>
            </a:r>
            <a:endParaRPr lang="cs-CZ" sz="1800" dirty="0">
              <a:solidFill>
                <a:schemeClr val="bg1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ACEDAB4-90C3-C6A8-50C9-E0BE1DC2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475" y="356310"/>
            <a:ext cx="7451057" cy="63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43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57083-F8D7-D323-1BF4-E31C7E19B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0214706A-8A75-6F0F-5684-6CA0E11C5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2CD03F-E3EE-0295-C5A5-244B4572E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61D551-1F24-E8D2-6F04-F571D7F97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1B14D1-9DCD-904A-38DE-0A39F66F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C8B0053-50A3-4797-7D75-F5A7CA8B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8038" y="205886"/>
            <a:ext cx="6472084" cy="4769238"/>
          </a:xfrm>
        </p:spPr>
        <p:txBody>
          <a:bodyPr>
            <a:normAutofit/>
          </a:bodyPr>
          <a:lstStyle/>
          <a:p>
            <a:pPr algn="ctr"/>
            <a:r>
              <a:rPr lang="cs-CZ" sz="3100" dirty="0">
                <a:solidFill>
                  <a:schemeClr val="bg1"/>
                </a:solidFill>
              </a:rPr>
              <a:t>PROTOTYPOVÝ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MODEL UŽIVATELSKÉHO</a:t>
            </a:r>
            <a:br>
              <a:rPr lang="cs-CZ" sz="3100" dirty="0">
                <a:solidFill>
                  <a:schemeClr val="bg1"/>
                </a:solidFill>
              </a:rPr>
            </a:br>
            <a:r>
              <a:rPr lang="cs-CZ" sz="3100" dirty="0">
                <a:solidFill>
                  <a:schemeClr val="bg1"/>
                </a:solidFill>
              </a:rPr>
              <a:t>ROZHRANÍ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65DEE08-540A-5F2C-FDEE-1B185B6687CA}"/>
              </a:ext>
            </a:extLst>
          </p:cNvPr>
          <p:cNvSpPr txBox="1">
            <a:spLocks/>
          </p:cNvSpPr>
          <p:nvPr/>
        </p:nvSpPr>
        <p:spPr>
          <a:xfrm>
            <a:off x="-1001612" y="1044381"/>
            <a:ext cx="6472084" cy="4769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800" dirty="0">
                <a:solidFill>
                  <a:schemeClr val="bg1"/>
                </a:solidFill>
              </a:rPr>
              <a:t>- User </a:t>
            </a:r>
            <a:r>
              <a:rPr lang="cs-CZ" sz="1800" dirty="0" err="1">
                <a:solidFill>
                  <a:schemeClr val="bg1"/>
                </a:solidFill>
              </a:rPr>
              <a:t>page</a:t>
            </a:r>
            <a:endParaRPr lang="cs-CZ" sz="1800" dirty="0">
              <a:solidFill>
                <a:schemeClr val="bg1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34B6E80-9E8E-E1C4-0A6F-FB4741EA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08" y="924448"/>
            <a:ext cx="7331592" cy="52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0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ondenzační stop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96fcb8-5e7a-41d7-b43a-dec2173c77c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DB3CCC35C10A4798A2199AE2F61B6A" ma:contentTypeVersion="10" ma:contentTypeDescription="Vytvoří nový dokument" ma:contentTypeScope="" ma:versionID="3304d2d7fde24d76db421151089255bc">
  <xsd:schema xmlns:xsd="http://www.w3.org/2001/XMLSchema" xmlns:xs="http://www.w3.org/2001/XMLSchema" xmlns:p="http://schemas.microsoft.com/office/2006/metadata/properties" xmlns:ns2="3596fcb8-5e7a-41d7-b43a-dec2173c77c4" targetNamespace="http://schemas.microsoft.com/office/2006/metadata/properties" ma:root="true" ma:fieldsID="caa03a7737520a091ec85dbbdef17687" ns2:_="">
    <xsd:import namespace="3596fcb8-5e7a-41d7-b43a-dec2173c7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96fcb8-5e7a-41d7-b43a-dec2173c7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Značky obrázků" ma:readOnly="false" ma:fieldId="{5cf76f15-5ced-4ddc-b409-7134ff3c332f}" ma:taxonomyMulti="true" ma:sspId="cb784d73-6f6f-43ea-b94e-4dafa8f9a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766770-FEF2-4E2C-B3AC-68E34F15279E}">
  <ds:schemaRefs>
    <ds:schemaRef ds:uri="http://schemas.microsoft.com/office/2006/metadata/properties"/>
    <ds:schemaRef ds:uri="3596fcb8-5e7a-41d7-b43a-dec2173c77c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9A3B13-D173-42E9-AA86-B5D75304F6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1C7149-B52E-47C8-907A-EDEB2D0CC9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96fcb8-5e7a-41d7-b43a-dec2173c7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120</TotalTime>
  <Words>226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Kondenzační stopa</vt:lpstr>
      <vt:lpstr>Svět na dosah</vt:lpstr>
      <vt:lpstr>Členové týmu a jejich role</vt:lpstr>
      <vt:lpstr>Implementační Platforma</vt:lpstr>
      <vt:lpstr>Co už je hotovo</vt:lpstr>
      <vt:lpstr>PROTOTYPOVÝ MODEL UŽIVATELSKÉHO ROZHRANÍ</vt:lpstr>
      <vt:lpstr>PROTOTYPOVÝ MODEL UŽIVATELSKÉHO ROZHRANÍ</vt:lpstr>
      <vt:lpstr>PROTOTYPOVÝ MODEL UŽIVATELSKÉHO ROZHRANÍ</vt:lpstr>
      <vt:lpstr>PROTOTYPOVÝ MODEL UŽIVATELSKÉHO ROZHRANÍ</vt:lpstr>
      <vt:lpstr>PROTOTYPOVÝ MODEL UŽIVATELSKÉHO ROZHRANÍ</vt:lpstr>
      <vt:lpstr>ER DIAGRAM</vt:lpstr>
      <vt:lpstr>Na čem se právě pracuje</vt:lpstr>
      <vt:lpstr>PowerPoint Presentation</vt:lpstr>
      <vt:lpstr>Práce s  týmovými nástroji</vt:lpstr>
      <vt:lpstr>PowerPoint Presentation</vt:lpstr>
      <vt:lpstr>Týmová spolupráce</vt:lpstr>
      <vt:lpstr>Retrospektiva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Pačíska</dc:creator>
  <cp:lastModifiedBy>Michal David</cp:lastModifiedBy>
  <cp:revision>11</cp:revision>
  <dcterms:created xsi:type="dcterms:W3CDTF">2024-10-29T19:08:49Z</dcterms:created>
  <dcterms:modified xsi:type="dcterms:W3CDTF">2024-10-31T19:07:33Z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0x01010015DB3CCC35C10A4798A2199AE2F61B6A</vt:lpwstr>
  </property>
  <property fmtid="{D5CDD505-2E9C-101B-9397-08002B2CF9AE}" pid="3" name="MediaServiceImageTags">
    <vt:lpwstr/>
  </property>
</Properties>
</file>