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残生梦、</dc:creator>
  <cp:lastModifiedBy>饶欣瑶</cp:lastModifiedBy>
  <cp:revision>6</cp:revision>
  <dcterms:created xsi:type="dcterms:W3CDTF">2023-08-09T12:44:00Z</dcterms:created>
  <dcterms:modified xsi:type="dcterms:W3CDTF">2025-10-12T10:26:23Z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2052-12.1.0.22525</vt:lpwstr>
  </property>
  <property fmtid="{D5CDD505-2E9C-101B-9397-08002B2CF9AE}" pid="3" name="ICV">
    <vt:lpwstr>0FFB374EF87741258E9EC42A4DEF22FC_13</vt:lpwstr>
  </property>
</Properties>
</file>