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8" Type="http://schemas.openxmlformats.org/officeDocument/2006/relationships/notesSlide" Target="../notesSlides/notesSlide2.x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.emf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414520" y="2859405"/>
            <a:ext cx="3362960" cy="2068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55503" y="1570990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</a:t>
            </a:r>
            <a:r>
              <a:rPr lang="en-US" altLang="zh-CN" sz="2400" b="1"/>
              <a:t>3 </a:t>
            </a:r>
            <a:r>
              <a:rPr lang="zh-CN" altLang="en-US" sz="2400" b="1"/>
              <a:t>火焰检测电路</a:t>
            </a:r>
            <a:endParaRPr lang="zh-CN" altLang="en-US" sz="2400" b="1"/>
          </a:p>
        </p:txBody>
      </p:sp>
      <p:sp>
        <p:nvSpPr>
          <p:cNvPr id="35" name="圆角矩形 34"/>
          <p:cNvSpPr/>
          <p:nvPr/>
        </p:nvSpPr>
        <p:spPr>
          <a:xfrm>
            <a:off x="2837815" y="2790825"/>
            <a:ext cx="1565275" cy="15665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837815" y="4430395"/>
            <a:ext cx="1564640" cy="4375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起火标志</a:t>
            </a:r>
            <a:endParaRPr lang="zh-CN" altLang="en-US" b="1"/>
          </a:p>
        </p:txBody>
      </p:sp>
      <p:sp>
        <p:nvSpPr>
          <p:cNvPr id="39" name="圆角矩形 38"/>
          <p:cNvSpPr/>
          <p:nvPr/>
        </p:nvSpPr>
        <p:spPr>
          <a:xfrm>
            <a:off x="7145655" y="2031365"/>
            <a:ext cx="2298065" cy="714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饶欣瑶</a:t>
            </a:r>
            <a:r>
              <a:rPr lang="en-US" altLang="zh-CN" b="1"/>
              <a:t>2022302039</a:t>
            </a:r>
            <a:endParaRPr lang="en-US" altLang="zh-CN" b="1"/>
          </a:p>
          <a:p>
            <a:pPr algn="ctr"/>
            <a:r>
              <a:rPr lang="zh-CN" altLang="en-US" b="1"/>
              <a:t>杨俊杰</a:t>
            </a:r>
            <a:r>
              <a:rPr lang="en-US" altLang="zh-CN" b="1"/>
              <a:t>2022302240</a:t>
            </a:r>
            <a:endParaRPr lang="en-US" altLang="zh-CN" b="1"/>
          </a:p>
        </p:txBody>
      </p:sp>
      <p:sp>
        <p:nvSpPr>
          <p:cNvPr id="41" name="椭圆 40"/>
          <p:cNvSpPr/>
          <p:nvPr/>
        </p:nvSpPr>
        <p:spPr>
          <a:xfrm>
            <a:off x="5610860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加</a:t>
            </a:r>
            <a:endParaRPr lang="zh-CN" altLang="en-US" sz="2000" b="1"/>
          </a:p>
        </p:txBody>
      </p:sp>
      <p:sp>
        <p:nvSpPr>
          <p:cNvPr id="43" name="椭圆 42"/>
          <p:cNvSpPr/>
          <p:nvPr/>
        </p:nvSpPr>
        <p:spPr>
          <a:xfrm>
            <a:off x="7774305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减</a:t>
            </a:r>
            <a:endParaRPr lang="zh-CN" altLang="en-US" sz="2000" b="1"/>
          </a:p>
        </p:txBody>
      </p:sp>
      <p:grpSp>
        <p:nvGrpSpPr>
          <p:cNvPr id="50" name="组合 49"/>
          <p:cNvGrpSpPr/>
          <p:nvPr/>
        </p:nvGrpSpPr>
        <p:grpSpPr>
          <a:xfrm>
            <a:off x="4655820" y="2790825"/>
            <a:ext cx="4788535" cy="1808480"/>
            <a:chOff x="7610" y="4395"/>
            <a:chExt cx="7541" cy="2848"/>
          </a:xfrm>
        </p:grpSpPr>
        <p:sp>
          <p:nvSpPr>
            <p:cNvPr id="44" name="圆角矩形 43"/>
            <p:cNvSpPr/>
            <p:nvPr/>
          </p:nvSpPr>
          <p:spPr>
            <a:xfrm>
              <a:off x="7610" y="4395"/>
              <a:ext cx="7540" cy="2849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zh-CN" altLang="en-US" sz="3600" b="1"/>
                <a:t>起火的阈值：</a:t>
              </a:r>
              <a:r>
                <a:rPr lang="en-US" altLang="zh-CN" sz="3600" b="1"/>
                <a:t>	  </a:t>
              </a:r>
              <a:endParaRPr lang="en-US" altLang="zh-CN" sz="3600" b="1"/>
            </a:p>
            <a:p>
              <a:pPr algn="l"/>
              <a:r>
                <a:rPr lang="zh-CN" altLang="en-US" sz="3600" b="1"/>
                <a:t>电位器阻值：</a:t>
              </a:r>
              <a:r>
                <a:rPr lang="en-US" altLang="zh-CN" sz="3600" b="1"/>
                <a:t>	</a:t>
              </a:r>
              <a:endParaRPr lang="en-US" altLang="zh-CN" sz="3600" b="1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graphicFrame>
          <p:nvGraphicFramePr>
            <p:cNvPr id="46" name="对象 45"/>
            <p:cNvGraphicFramePr/>
            <p:nvPr/>
          </p:nvGraphicFramePr>
          <p:xfrm>
            <a:off x="13471" y="5735"/>
            <a:ext cx="1680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" name="" r:id="rId1" imgW="775970" imgH="548640" progId="Equation.KSEE3">
                    <p:embed/>
                  </p:oleObj>
                </mc:Choice>
                <mc:Fallback>
                  <p:oleObj name="" r:id="rId1" imgW="775970" imgH="54864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71" y="5735"/>
                          <a:ext cx="1680" cy="9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/>
            <p:nvPr/>
          </p:nvGraphicFramePr>
          <p:xfrm>
            <a:off x="13471" y="4869"/>
            <a:ext cx="1680" cy="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" name="" r:id="rId3" imgW="775970" imgH="548640" progId="Equation.KSEE3">
                    <p:embed/>
                  </p:oleObj>
                </mc:Choice>
                <mc:Fallback>
                  <p:oleObj name="" r:id="rId3" imgW="775970" imgH="548640" progId="Equation.KSEE3">
                    <p:embed/>
                    <p:pic>
                      <p:nvPicPr>
                        <p:cNvPr id="0" name="图片 4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71" y="4869"/>
                          <a:ext cx="1680" cy="9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285115" y="1670685"/>
            <a:ext cx="1565275" cy="1566545"/>
            <a:chOff x="763" y="3199"/>
            <a:chExt cx="2465" cy="2467"/>
          </a:xfrm>
        </p:grpSpPr>
        <p:pic>
          <p:nvPicPr>
            <p:cNvPr id="36" name="图片 35"/>
            <p:cNvPicPr/>
            <p:nvPr/>
          </p:nvPicPr>
          <p:blipFill>
            <a:blip r:embed="rId4"/>
            <a:srcRect l="24620" t="4898" r="21907" b="9426"/>
            <a:stretch>
              <a:fillRect/>
            </a:stretch>
          </p:blipFill>
          <p:spPr>
            <a:xfrm>
              <a:off x="1077" y="3222"/>
              <a:ext cx="1836" cy="2215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763" y="3199"/>
              <a:ext cx="2465" cy="2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285115" y="3758565"/>
            <a:ext cx="1565275" cy="15665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乘号 55"/>
          <p:cNvSpPr/>
          <p:nvPr/>
        </p:nvSpPr>
        <p:spPr>
          <a:xfrm>
            <a:off x="285115" y="3785235"/>
            <a:ext cx="1565275" cy="1540510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55503" y="1570990"/>
            <a:ext cx="290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实验</a:t>
            </a:r>
            <a:r>
              <a:rPr lang="en-US" altLang="zh-CN" sz="2400" b="1"/>
              <a:t>3 </a:t>
            </a:r>
            <a:r>
              <a:rPr lang="zh-CN" altLang="en-US" sz="2400" b="1"/>
              <a:t>火焰检测电路</a:t>
            </a:r>
            <a:endParaRPr lang="zh-CN" altLang="en-US" sz="2400" b="1"/>
          </a:p>
        </p:txBody>
      </p:sp>
      <p:sp>
        <p:nvSpPr>
          <p:cNvPr id="35" name="圆角矩形 34"/>
          <p:cNvSpPr/>
          <p:nvPr/>
        </p:nvSpPr>
        <p:spPr>
          <a:xfrm>
            <a:off x="2837815" y="2790825"/>
            <a:ext cx="1565275" cy="15665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2837815" y="4430395"/>
            <a:ext cx="1564640" cy="4375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起火标志</a:t>
            </a:r>
            <a:endParaRPr lang="zh-CN" altLang="en-US" b="1"/>
          </a:p>
        </p:txBody>
      </p:sp>
      <p:sp>
        <p:nvSpPr>
          <p:cNvPr id="39" name="圆角矩形 38"/>
          <p:cNvSpPr/>
          <p:nvPr/>
        </p:nvSpPr>
        <p:spPr>
          <a:xfrm>
            <a:off x="7145655" y="2031365"/>
            <a:ext cx="2298065" cy="7143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饶欣瑶</a:t>
            </a:r>
            <a:r>
              <a:rPr lang="en-US" altLang="zh-CN" b="1"/>
              <a:t>2022302039</a:t>
            </a:r>
            <a:endParaRPr lang="en-US" altLang="zh-CN" b="1"/>
          </a:p>
          <a:p>
            <a:pPr algn="ctr"/>
            <a:r>
              <a:rPr lang="zh-CN" altLang="en-US" b="1"/>
              <a:t>杨俊杰</a:t>
            </a:r>
            <a:r>
              <a:rPr lang="en-US" altLang="zh-CN" b="1"/>
              <a:t>2022302240</a:t>
            </a:r>
            <a:endParaRPr lang="en-US" altLang="zh-CN" b="1"/>
          </a:p>
        </p:txBody>
      </p:sp>
      <p:sp>
        <p:nvSpPr>
          <p:cNvPr id="41" name="椭圆 40"/>
          <p:cNvSpPr/>
          <p:nvPr/>
        </p:nvSpPr>
        <p:spPr>
          <a:xfrm>
            <a:off x="5610860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加</a:t>
            </a:r>
            <a:endParaRPr lang="zh-CN" altLang="en-US" sz="2000" b="1"/>
          </a:p>
        </p:txBody>
      </p:sp>
      <p:sp>
        <p:nvSpPr>
          <p:cNvPr id="43" name="椭圆 42"/>
          <p:cNvSpPr/>
          <p:nvPr/>
        </p:nvSpPr>
        <p:spPr>
          <a:xfrm>
            <a:off x="7774305" y="4645025"/>
            <a:ext cx="666750" cy="68008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减</a:t>
            </a:r>
            <a:endParaRPr lang="zh-CN" altLang="en-US" sz="2000" b="1"/>
          </a:p>
        </p:txBody>
      </p:sp>
      <p:sp>
        <p:nvSpPr>
          <p:cNvPr id="44" name="圆角矩形 43"/>
          <p:cNvSpPr/>
          <p:nvPr/>
        </p:nvSpPr>
        <p:spPr>
          <a:xfrm>
            <a:off x="4655820" y="2790825"/>
            <a:ext cx="4787900" cy="18091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600" b="1"/>
              <a:t>起火的阈值：</a:t>
            </a:r>
            <a:r>
              <a:rPr lang="en-US" altLang="zh-CN" sz="3600" b="1"/>
              <a:t>         </a:t>
            </a:r>
            <a:r>
              <a:rPr lang="zh-CN" altLang="en-US" sz="3600" b="1"/>
              <a:t>级</a:t>
            </a:r>
            <a:endParaRPr lang="en-US" altLang="zh-CN" sz="3600" b="1"/>
          </a:p>
          <a:p>
            <a:pPr algn="l"/>
            <a:r>
              <a:rPr lang="zh-CN" altLang="en-US" sz="3600" b="1"/>
              <a:t>电位器阻值：</a:t>
            </a:r>
            <a:r>
              <a:rPr lang="en-US" altLang="zh-CN" sz="3600" b="1"/>
              <a:t>         </a:t>
            </a:r>
            <a:r>
              <a:rPr lang="zh-CN" altLang="en-US" sz="3600" b="1"/>
              <a:t>级</a:t>
            </a:r>
            <a:endParaRPr lang="zh-CN" altLang="en-US" sz="3600" b="1"/>
          </a:p>
        </p:txBody>
      </p:sp>
      <p:grpSp>
        <p:nvGrpSpPr>
          <p:cNvPr id="52" name="组合 51"/>
          <p:cNvGrpSpPr/>
          <p:nvPr/>
        </p:nvGrpSpPr>
        <p:grpSpPr>
          <a:xfrm>
            <a:off x="285115" y="1670685"/>
            <a:ext cx="1565275" cy="1566545"/>
            <a:chOff x="763" y="3199"/>
            <a:chExt cx="2465" cy="2467"/>
          </a:xfrm>
        </p:grpSpPr>
        <p:pic>
          <p:nvPicPr>
            <p:cNvPr id="36" name="图片 35"/>
            <p:cNvPicPr/>
            <p:nvPr/>
          </p:nvPicPr>
          <p:blipFill>
            <a:blip r:embed="rId1"/>
            <a:srcRect l="24620" t="4898" r="21907" b="9426"/>
            <a:stretch>
              <a:fillRect/>
            </a:stretch>
          </p:blipFill>
          <p:spPr>
            <a:xfrm>
              <a:off x="1077" y="3222"/>
              <a:ext cx="1836" cy="2215"/>
            </a:xfrm>
            <a:prstGeom prst="rect">
              <a:avLst/>
            </a:prstGeom>
          </p:spPr>
        </p:pic>
        <p:sp>
          <p:nvSpPr>
            <p:cNvPr id="51" name="椭圆 50"/>
            <p:cNvSpPr/>
            <p:nvPr/>
          </p:nvSpPr>
          <p:spPr>
            <a:xfrm>
              <a:off x="763" y="3199"/>
              <a:ext cx="2465" cy="2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5" name="椭圆 54"/>
          <p:cNvSpPr/>
          <p:nvPr/>
        </p:nvSpPr>
        <p:spPr>
          <a:xfrm>
            <a:off x="285115" y="3758565"/>
            <a:ext cx="1565275" cy="156654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乘号 55"/>
          <p:cNvSpPr/>
          <p:nvPr/>
        </p:nvSpPr>
        <p:spPr>
          <a:xfrm>
            <a:off x="285115" y="3785235"/>
            <a:ext cx="1565275" cy="1540510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114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Office 主题​​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100</cp:revision>
  <dcterms:created xsi:type="dcterms:W3CDTF">2025-04-25T14:19:00Z</dcterms:created>
  <dcterms:modified xsi:type="dcterms:W3CDTF">2025-06-07T11:06:47Z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2052-12.1.0.21170</vt:lpwstr>
  </property>
</Properties>
</file>