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125" d="100"/>
          <a:sy n="125" d="100"/>
        </p:scale>
        <p:origin x="-654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181D9-DD1A-455C-BB98-F5CB555D4C0E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C1FEF-4AAC-472A-ADC8-8BF784FB8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4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C1FEF-4AAC-472A-ADC8-8BF784FB893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16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27B17-DC70-492F-6D0B-82A56A0F2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617A36-CBC9-72FE-912F-CAD2DB71B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DE3BD7-4546-B9AA-1099-F7DC49DA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BB20E-BE36-2DF6-F9C8-0AA97A34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6EF15-7EBE-52B7-74B3-4F4694D6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80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8C562-BA93-94E0-DE45-D328BC67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5650A1-80A2-5101-21CE-9647177EF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86760-6303-CE5B-F6A5-1DE47FB0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0CDC2-C928-3CEE-A4C6-6686D3D8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E7B46-B1F9-2307-F299-DC9F9FC7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49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F55514-4849-621B-C71F-6564DA851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8891DA-3A69-8646-6C96-79DB65BB5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9BCA2-383B-4141-AA20-51B13FE4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6F16A-89A4-EC9E-61F8-04227B65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9E120-98A3-11ED-BD0F-F6A1EE57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65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B4DC7-A995-213B-E5CC-0D73C936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4B5C1-CB2F-2903-7491-916F4AE7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6CF01-726C-D465-6C9A-063FFB67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DB69C-4D15-06B5-315C-25049C66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846F2-88F9-1064-C62F-069AB6B6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00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AAB03-9CA6-0EA1-0555-1D6DBE62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6B550-F8D9-6AF4-8412-ADCA4DF35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2A135E-B6E3-BC10-23D5-D033BB53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5A977-0941-E6E3-F984-72F2424D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D0339-2FD8-324E-FB7A-5449BB4B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66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87317-1290-B343-5D61-7E012FC4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D5C5A-1C1D-CDB3-8830-6036F3193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4291E0-063B-2A59-6CD8-22D3A4A87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6F3D86-CB2D-A71B-52B4-803798EA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97AB4A-A215-DB85-0D33-B8DB044A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1F3E23-915A-6629-5BD2-7E0B1BB6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22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E3804-B1D3-995F-8C7A-DB50B727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97FEAA-7B7A-95DC-4C7C-E2D82F1EE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8A2B52-CD3E-BBE8-1E50-EEB20F5A2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A49E02-2C58-DBEA-33B3-125318580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6A95C8-EAD9-2D95-F85B-FED07FA0D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DA8B8E-F06A-BD4E-4622-838AC92C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E0E79B-B444-D195-4B38-CCA2358B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C762FF-4D9A-4E86-FE6B-13BB9142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3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447FC-689D-2E0E-274A-5A876FAB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1BD982-C6A5-BB43-6408-61CAFBED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0575E8-2A19-5070-410E-391FB98D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5137E3-2C6D-8213-FC29-C58CC88A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2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69C428-AADB-731D-A879-63BB9A4B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C78BAE-BA8F-4C50-7496-3920E181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C802BC-100A-4F78-EE17-D6364735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2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77E81-7EA8-BF4C-91BB-AC800C0C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14B21-34B4-9015-D1C3-C61CB99EF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63EB4F-8B83-7CFC-0D67-5A938BFF6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A19502-6532-AEB3-67CA-59E5F851A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413914-779D-BD5C-7A9D-42FC7281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F15FE6-1AC3-E1A2-1662-B97807FA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1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8C19B-6E93-B8D5-0109-0985DA97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69F111-1135-C655-2D87-FE7FF8CCC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CC0572-4B4C-D6A5-DC1F-D8026867C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FEB44E-6D7F-E17F-4A5E-FCEB5B97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D83621-ED44-A058-EFCF-224AA217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AB5E2B-F57D-5AD6-861E-29AE15FE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45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FC8CD6-A372-CC1A-C970-53CA9371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B89C6C-D0E1-B1C1-B4E4-272DE752B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2353B-B21C-4FA5-CE5D-F25285DE3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32279F-8D92-470B-9030-89FEC3BDA2B8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CD1B1-3F40-9552-03EF-C779AC7A2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66460B-09E2-873F-6D3A-BF404361A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6640CB-5AF9-4101-A153-EA68D22C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2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>
            <a:extLst>
              <a:ext uri="{FF2B5EF4-FFF2-40B4-BE49-F238E27FC236}">
                <a16:creationId xmlns:a16="http://schemas.microsoft.com/office/drawing/2014/main" id="{CABCF130-B78D-612F-2B2F-0C5ECFA3B0DF}"/>
              </a:ext>
            </a:extLst>
          </p:cNvPr>
          <p:cNvGrpSpPr/>
          <p:nvPr/>
        </p:nvGrpSpPr>
        <p:grpSpPr>
          <a:xfrm>
            <a:off x="2222500" y="1276350"/>
            <a:ext cx="7747000" cy="4305300"/>
            <a:chOff x="2133600" y="647700"/>
            <a:chExt cx="7747000" cy="4305300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27E673AB-226A-20C6-D769-CB75D0AE0583}"/>
                </a:ext>
              </a:extLst>
            </p:cNvPr>
            <p:cNvSpPr/>
            <p:nvPr/>
          </p:nvSpPr>
          <p:spPr>
            <a:xfrm>
              <a:off x="2133600" y="647700"/>
              <a:ext cx="7747000" cy="4305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7CD4E7B-00B8-4635-4F63-4BFC415656AF}"/>
                </a:ext>
              </a:extLst>
            </p:cNvPr>
            <p:cNvSpPr txBox="1"/>
            <p:nvPr/>
          </p:nvSpPr>
          <p:spPr>
            <a:xfrm>
              <a:off x="3757297" y="1096537"/>
              <a:ext cx="40969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实验</a:t>
              </a:r>
              <a:r>
                <a:rPr lang="en-US" altLang="zh-CN" sz="2400"/>
                <a:t>1 </a:t>
              </a:r>
              <a:r>
                <a:rPr lang="zh-CN" altLang="en-US" sz="2400"/>
                <a:t>放大器非线性失真研究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38B59A4B-906F-F3BE-E45C-D5C450668F55}"/>
                </a:ext>
              </a:extLst>
            </p:cNvPr>
            <p:cNvSpPr txBox="1"/>
            <p:nvPr/>
          </p:nvSpPr>
          <p:spPr>
            <a:xfrm>
              <a:off x="4353454" y="1886133"/>
              <a:ext cx="1332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/>
                <a:t>饶欣瑶</a:t>
              </a:r>
              <a:endParaRPr lang="en-US" altLang="zh-CN" sz="1600"/>
            </a:p>
            <a:p>
              <a:pPr algn="ctr"/>
              <a:r>
                <a:rPr lang="en-US" altLang="zh-CN" sz="1600"/>
                <a:t>2022302039</a:t>
              </a:r>
              <a:endParaRPr lang="zh-CN" altLang="en-US" sz="160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84E9AF14-98F4-ACAF-7B08-31C106EAAA2A}"/>
                </a:ext>
              </a:extLst>
            </p:cNvPr>
            <p:cNvSpPr txBox="1"/>
            <p:nvPr/>
          </p:nvSpPr>
          <p:spPr>
            <a:xfrm>
              <a:off x="5952528" y="1896850"/>
              <a:ext cx="1332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/>
                <a:t>杨俊杰</a:t>
              </a:r>
              <a:endParaRPr lang="en-US" altLang="zh-CN" sz="1600"/>
            </a:p>
            <a:p>
              <a:pPr algn="ctr"/>
              <a:r>
                <a:rPr lang="en-US" altLang="zh-CN" sz="1600"/>
                <a:t>2022302240</a:t>
              </a:r>
              <a:endParaRPr lang="zh-CN" altLang="en-US" sz="1600"/>
            </a:p>
          </p:txBody>
        </p: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33C6AB37-C470-A449-0469-0382F7927DA8}"/>
                </a:ext>
              </a:extLst>
            </p:cNvPr>
            <p:cNvGrpSpPr/>
            <p:nvPr/>
          </p:nvGrpSpPr>
          <p:grpSpPr>
            <a:xfrm>
              <a:off x="2999471" y="2922245"/>
              <a:ext cx="5679527" cy="1369109"/>
              <a:chOff x="2656787" y="2461583"/>
              <a:chExt cx="6369318" cy="1369109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9348C991-C662-6548-3822-5B0A864ECBDA}"/>
                  </a:ext>
                </a:extLst>
              </p:cNvPr>
              <p:cNvGrpSpPr/>
              <p:nvPr/>
            </p:nvGrpSpPr>
            <p:grpSpPr>
              <a:xfrm>
                <a:off x="2728991" y="2461583"/>
                <a:ext cx="6239214" cy="892546"/>
                <a:chOff x="2442210" y="2216414"/>
                <a:chExt cx="7109460" cy="892546"/>
              </a:xfrm>
            </p:grpSpPr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A6988721-1D9F-0A6B-7F51-5CC187B6FDB2}"/>
                    </a:ext>
                  </a:extLst>
                </p:cNvPr>
                <p:cNvGrpSpPr/>
                <p:nvPr/>
              </p:nvGrpSpPr>
              <p:grpSpPr>
                <a:xfrm>
                  <a:off x="2442210" y="2216414"/>
                  <a:ext cx="1470660" cy="892546"/>
                  <a:chOff x="2442210" y="2216414"/>
                  <a:chExt cx="1470660" cy="892546"/>
                </a:xfrm>
              </p:grpSpPr>
              <p:sp>
                <p:nvSpPr>
                  <p:cNvPr id="5" name="矩形: 圆角 4">
                    <a:extLst>
                      <a:ext uri="{FF2B5EF4-FFF2-40B4-BE49-F238E27FC236}">
                        <a16:creationId xmlns:a16="http://schemas.microsoft.com/office/drawing/2014/main" id="{CF5A4461-A9B6-26A0-58E8-0B69D4D5CD9C}"/>
                      </a:ext>
                    </a:extLst>
                  </p:cNvPr>
                  <p:cNvSpPr/>
                  <p:nvPr/>
                </p:nvSpPr>
                <p:spPr>
                  <a:xfrm>
                    <a:off x="2442210" y="2260864"/>
                    <a:ext cx="1470660" cy="848096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6" name="组合 15">
                    <a:extLst>
                      <a:ext uri="{FF2B5EF4-FFF2-40B4-BE49-F238E27FC236}">
                        <a16:creationId xmlns:a16="http://schemas.microsoft.com/office/drawing/2014/main" id="{E8BECC6F-23C1-F420-B8A7-E71A250FB9B4}"/>
                      </a:ext>
                    </a:extLst>
                  </p:cNvPr>
                  <p:cNvGrpSpPr/>
                  <p:nvPr/>
                </p:nvGrpSpPr>
                <p:grpSpPr>
                  <a:xfrm>
                    <a:off x="2544874" y="2216414"/>
                    <a:ext cx="1265331" cy="848096"/>
                    <a:chOff x="5022059" y="4225554"/>
                    <a:chExt cx="1384695" cy="960808"/>
                  </a:xfrm>
                </p:grpSpPr>
                <p:cxnSp>
                  <p:nvCxnSpPr>
                    <p:cNvPr id="7" name="直接箭头连接符 6">
                      <a:extLst>
                        <a:ext uri="{FF2B5EF4-FFF2-40B4-BE49-F238E27FC236}">
                          <a16:creationId xmlns:a16="http://schemas.microsoft.com/office/drawing/2014/main" id="{CB5653FE-276A-DEC2-5BEF-5181580F61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48250" y="4762500"/>
                      <a:ext cx="133350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直接箭头连接符 8">
                      <a:extLst>
                        <a:ext uri="{FF2B5EF4-FFF2-40B4-BE49-F238E27FC236}">
                          <a16:creationId xmlns:a16="http://schemas.microsoft.com/office/drawing/2014/main" id="{028FA747-07DD-A9DA-5CC3-964671B38D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200650" y="4338637"/>
                      <a:ext cx="0" cy="84772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任意多边形: 形状 11">
                      <a:extLst>
                        <a:ext uri="{FF2B5EF4-FFF2-40B4-BE49-F238E27FC236}">
                          <a16:creationId xmlns:a16="http://schemas.microsoft.com/office/drawing/2014/main" id="{84571648-5843-7DB2-A403-128D02D7ED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0650" y="4519605"/>
                      <a:ext cx="900113" cy="488165"/>
                    </a:xfrm>
                    <a:custGeom>
                      <a:avLst/>
                      <a:gdLst>
                        <a:gd name="connsiteX0" fmla="*/ 0 w 900113"/>
                        <a:gd name="connsiteY0" fmla="*/ 238133 h 488166"/>
                        <a:gd name="connsiteX1" fmla="*/ 252413 w 900113"/>
                        <a:gd name="connsiteY1" fmla="*/ 8 h 488166"/>
                        <a:gd name="connsiteX2" fmla="*/ 476250 w 900113"/>
                        <a:gd name="connsiteY2" fmla="*/ 245276 h 488166"/>
                        <a:gd name="connsiteX3" fmla="*/ 678656 w 900113"/>
                        <a:gd name="connsiteY3" fmla="*/ 488164 h 488166"/>
                        <a:gd name="connsiteX4" fmla="*/ 900113 w 900113"/>
                        <a:gd name="connsiteY4" fmla="*/ 250039 h 4881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0113" h="488166">
                          <a:moveTo>
                            <a:pt x="0" y="238133"/>
                          </a:moveTo>
                          <a:cubicBezTo>
                            <a:pt x="86519" y="118475"/>
                            <a:pt x="173038" y="-1182"/>
                            <a:pt x="252413" y="8"/>
                          </a:cubicBezTo>
                          <a:cubicBezTo>
                            <a:pt x="331788" y="1198"/>
                            <a:pt x="405210" y="163917"/>
                            <a:pt x="476250" y="245276"/>
                          </a:cubicBezTo>
                          <a:cubicBezTo>
                            <a:pt x="547290" y="326635"/>
                            <a:pt x="608012" y="487370"/>
                            <a:pt x="678656" y="488164"/>
                          </a:cubicBezTo>
                          <a:cubicBezTo>
                            <a:pt x="749300" y="488958"/>
                            <a:pt x="857647" y="290917"/>
                            <a:pt x="900113" y="250039"/>
                          </a:cubicBezTo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3" name="文本框 12">
                          <a:extLst>
                            <a:ext uri="{FF2B5EF4-FFF2-40B4-BE49-F238E27FC236}">
                              <a16:creationId xmlns:a16="http://schemas.microsoft.com/office/drawing/2014/main" id="{9AD7AB20-B72D-E62E-83CE-C741EDC2009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48250" y="4674393"/>
                          <a:ext cx="10239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p:txBody>
                    </p:sp>
                  </mc:Choice>
                  <mc:Fallback>
                    <p:sp>
                      <p:nvSpPr>
                        <p:cNvPr id="13" name="文本框 12">
                          <a:extLst>
                            <a:ext uri="{FF2B5EF4-FFF2-40B4-BE49-F238E27FC236}">
                              <a16:creationId xmlns:a16="http://schemas.microsoft.com/office/drawing/2014/main" id="{9AD7AB20-B72D-E62E-83CE-C741EDC2009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48250" y="4674393"/>
                          <a:ext cx="102391" cy="276999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r="-11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4" name="文本框 13">
                          <a:extLst>
                            <a:ext uri="{FF2B5EF4-FFF2-40B4-BE49-F238E27FC236}">
                              <a16:creationId xmlns:a16="http://schemas.microsoft.com/office/drawing/2014/main" id="{1B4B57A9-583E-9767-7305-56A6CA738A8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04363" y="4712493"/>
                          <a:ext cx="10239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p:txBody>
                    </p:sp>
                  </mc:Choice>
                  <mc:Fallback>
                    <p:sp>
                      <p:nvSpPr>
                        <p:cNvPr id="14" name="文本框 13">
                          <a:extLst>
                            <a:ext uri="{FF2B5EF4-FFF2-40B4-BE49-F238E27FC236}">
                              <a16:creationId xmlns:a16="http://schemas.microsoft.com/office/drawing/2014/main" id="{1B4B57A9-583E-9767-7305-56A6CA738A8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04363" y="4712493"/>
                          <a:ext cx="102391" cy="276999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16667" r="-10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5" name="文本框 14">
                          <a:extLst>
                            <a:ext uri="{FF2B5EF4-FFF2-40B4-BE49-F238E27FC236}">
                              <a16:creationId xmlns:a16="http://schemas.microsoft.com/office/drawing/2014/main" id="{638492F0-8009-C7C4-EDA4-F6B49B8F57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22059" y="4225554"/>
                          <a:ext cx="10239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p:txBody>
                    </p:sp>
                  </mc:Choice>
                  <mc:Fallback>
                    <p:sp>
                      <p:nvSpPr>
                        <p:cNvPr id="15" name="文本框 14">
                          <a:extLst>
                            <a:ext uri="{FF2B5EF4-FFF2-40B4-BE49-F238E27FC236}">
                              <a16:creationId xmlns:a16="http://schemas.microsoft.com/office/drawing/2014/main" id="{638492F0-8009-C7C4-EDA4-F6B49B8F570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22059" y="4225554"/>
                          <a:ext cx="102391" cy="276999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25000" r="-158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6FDAE59C-ECFF-A8D5-4E77-F14F0256F35D}"/>
                    </a:ext>
                  </a:extLst>
                </p:cNvPr>
                <p:cNvGrpSpPr/>
                <p:nvPr/>
              </p:nvGrpSpPr>
              <p:grpSpPr>
                <a:xfrm>
                  <a:off x="4321810" y="2216414"/>
                  <a:ext cx="1470660" cy="892546"/>
                  <a:chOff x="2442210" y="2216414"/>
                  <a:chExt cx="1470660" cy="892546"/>
                </a:xfrm>
              </p:grpSpPr>
              <p:sp>
                <p:nvSpPr>
                  <p:cNvPr id="36" name="矩形: 圆角 35">
                    <a:extLst>
                      <a:ext uri="{FF2B5EF4-FFF2-40B4-BE49-F238E27FC236}">
                        <a16:creationId xmlns:a16="http://schemas.microsoft.com/office/drawing/2014/main" id="{C34A7678-746B-F2E0-187E-1F8DA1354023}"/>
                      </a:ext>
                    </a:extLst>
                  </p:cNvPr>
                  <p:cNvSpPr/>
                  <p:nvPr/>
                </p:nvSpPr>
                <p:spPr>
                  <a:xfrm>
                    <a:off x="2442210" y="2260864"/>
                    <a:ext cx="1470660" cy="848096"/>
                  </a:xfrm>
                  <a:prstGeom prst="round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37" name="组合 36">
                    <a:extLst>
                      <a:ext uri="{FF2B5EF4-FFF2-40B4-BE49-F238E27FC236}">
                        <a16:creationId xmlns:a16="http://schemas.microsoft.com/office/drawing/2014/main" id="{F99A7746-2E66-BB23-8C5C-9553B22F9B65}"/>
                      </a:ext>
                    </a:extLst>
                  </p:cNvPr>
                  <p:cNvGrpSpPr/>
                  <p:nvPr/>
                </p:nvGrpSpPr>
                <p:grpSpPr>
                  <a:xfrm>
                    <a:off x="2544874" y="2216414"/>
                    <a:ext cx="1265331" cy="848096"/>
                    <a:chOff x="5022059" y="4225554"/>
                    <a:chExt cx="1384695" cy="960808"/>
                  </a:xfrm>
                </p:grpSpPr>
                <p:cxnSp>
                  <p:nvCxnSpPr>
                    <p:cNvPr id="38" name="直接箭头连接符 37">
                      <a:extLst>
                        <a:ext uri="{FF2B5EF4-FFF2-40B4-BE49-F238E27FC236}">
                          <a16:creationId xmlns:a16="http://schemas.microsoft.com/office/drawing/2014/main" id="{CDD4AB94-7B5A-D50F-B6FC-FBA9C928AC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48250" y="4762500"/>
                      <a:ext cx="133350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直接箭头连接符 38">
                      <a:extLst>
                        <a:ext uri="{FF2B5EF4-FFF2-40B4-BE49-F238E27FC236}">
                          <a16:creationId xmlns:a16="http://schemas.microsoft.com/office/drawing/2014/main" id="{8B6F2824-9266-AE4E-991B-1FD04C797C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200650" y="4338637"/>
                      <a:ext cx="0" cy="84772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1" name="文本框 40">
                          <a:extLst>
                            <a:ext uri="{FF2B5EF4-FFF2-40B4-BE49-F238E27FC236}">
                              <a16:creationId xmlns:a16="http://schemas.microsoft.com/office/drawing/2014/main" id="{9918FEF0-6E27-427F-2472-76F0438B24B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48250" y="4674393"/>
                          <a:ext cx="10239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p:txBody>
                    </p:sp>
                  </mc:Choice>
                  <mc:Fallback>
                    <p:sp>
                      <p:nvSpPr>
                        <p:cNvPr id="41" name="文本框 40">
                          <a:extLst>
                            <a:ext uri="{FF2B5EF4-FFF2-40B4-BE49-F238E27FC236}">
                              <a16:creationId xmlns:a16="http://schemas.microsoft.com/office/drawing/2014/main" id="{9918FEF0-6E27-427F-2472-76F0438B24B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48250" y="4674393"/>
                          <a:ext cx="102391" cy="276999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8333" r="-108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2" name="文本框 41">
                          <a:extLst>
                            <a:ext uri="{FF2B5EF4-FFF2-40B4-BE49-F238E27FC236}">
                              <a16:creationId xmlns:a16="http://schemas.microsoft.com/office/drawing/2014/main" id="{CF9645BE-19B1-FE44-58FC-89A4B477F2A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04363" y="4712493"/>
                          <a:ext cx="10239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p:txBody>
                    </p:sp>
                  </mc:Choice>
                  <mc:Fallback>
                    <p:sp>
                      <p:nvSpPr>
                        <p:cNvPr id="42" name="文本框 41">
                          <a:extLst>
                            <a:ext uri="{FF2B5EF4-FFF2-40B4-BE49-F238E27FC236}">
                              <a16:creationId xmlns:a16="http://schemas.microsoft.com/office/drawing/2014/main" id="{CF9645BE-19B1-FE44-58FC-89A4B477F2A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04363" y="4712493"/>
                          <a:ext cx="102391" cy="276999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16667" r="-10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3" name="文本框 42">
                          <a:extLst>
                            <a:ext uri="{FF2B5EF4-FFF2-40B4-BE49-F238E27FC236}">
                              <a16:creationId xmlns:a16="http://schemas.microsoft.com/office/drawing/2014/main" id="{BCCB4E5F-D846-909F-BA6E-40DDAD9320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22059" y="4225554"/>
                          <a:ext cx="10239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p:txBody>
                    </p:sp>
                  </mc:Choice>
                  <mc:Fallback>
                    <p:sp>
                      <p:nvSpPr>
                        <p:cNvPr id="43" name="文本框 42">
                          <a:extLst>
                            <a:ext uri="{FF2B5EF4-FFF2-40B4-BE49-F238E27FC236}">
                              <a16:creationId xmlns:a16="http://schemas.microsoft.com/office/drawing/2014/main" id="{BCCB4E5F-D846-909F-BA6E-40DDAD93209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22059" y="4225554"/>
                          <a:ext cx="102391" cy="276999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25000" r="-158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44" name="组合 43">
                  <a:extLst>
                    <a:ext uri="{FF2B5EF4-FFF2-40B4-BE49-F238E27FC236}">
                      <a16:creationId xmlns:a16="http://schemas.microsoft.com/office/drawing/2014/main" id="{1B2FB416-F021-47B6-CED6-4F6F05217239}"/>
                    </a:ext>
                  </a:extLst>
                </p:cNvPr>
                <p:cNvGrpSpPr/>
                <p:nvPr/>
              </p:nvGrpSpPr>
              <p:grpSpPr>
                <a:xfrm>
                  <a:off x="6201410" y="2216414"/>
                  <a:ext cx="1470660" cy="892546"/>
                  <a:chOff x="2442210" y="2216414"/>
                  <a:chExt cx="1470660" cy="892546"/>
                </a:xfrm>
              </p:grpSpPr>
              <p:sp>
                <p:nvSpPr>
                  <p:cNvPr id="45" name="矩形: 圆角 44">
                    <a:extLst>
                      <a:ext uri="{FF2B5EF4-FFF2-40B4-BE49-F238E27FC236}">
                        <a16:creationId xmlns:a16="http://schemas.microsoft.com/office/drawing/2014/main" id="{085090A1-1F48-AA28-4265-701BBD52753B}"/>
                      </a:ext>
                    </a:extLst>
                  </p:cNvPr>
                  <p:cNvSpPr/>
                  <p:nvPr/>
                </p:nvSpPr>
                <p:spPr>
                  <a:xfrm>
                    <a:off x="2442210" y="2260864"/>
                    <a:ext cx="1470660" cy="848096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46" name="组合 45">
                    <a:extLst>
                      <a:ext uri="{FF2B5EF4-FFF2-40B4-BE49-F238E27FC236}">
                        <a16:creationId xmlns:a16="http://schemas.microsoft.com/office/drawing/2014/main" id="{5D493547-8E7B-909C-0956-11894A652119}"/>
                      </a:ext>
                    </a:extLst>
                  </p:cNvPr>
                  <p:cNvGrpSpPr/>
                  <p:nvPr/>
                </p:nvGrpSpPr>
                <p:grpSpPr>
                  <a:xfrm>
                    <a:off x="2544874" y="2216414"/>
                    <a:ext cx="1265331" cy="848096"/>
                    <a:chOff x="5022059" y="4225554"/>
                    <a:chExt cx="1384695" cy="960808"/>
                  </a:xfrm>
                </p:grpSpPr>
                <p:cxnSp>
                  <p:nvCxnSpPr>
                    <p:cNvPr id="47" name="直接箭头连接符 46">
                      <a:extLst>
                        <a:ext uri="{FF2B5EF4-FFF2-40B4-BE49-F238E27FC236}">
                          <a16:creationId xmlns:a16="http://schemas.microsoft.com/office/drawing/2014/main" id="{CE427467-A14F-075A-ABA1-5263937F39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48250" y="4762500"/>
                      <a:ext cx="133350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直接箭头连接符 47">
                      <a:extLst>
                        <a:ext uri="{FF2B5EF4-FFF2-40B4-BE49-F238E27FC236}">
                          <a16:creationId xmlns:a16="http://schemas.microsoft.com/office/drawing/2014/main" id="{945E1B6B-B999-D96B-1704-11DA83C40B8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200650" y="4338637"/>
                      <a:ext cx="0" cy="84772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任意多边形: 形状 48">
                      <a:extLst>
                        <a:ext uri="{FF2B5EF4-FFF2-40B4-BE49-F238E27FC236}">
                          <a16:creationId xmlns:a16="http://schemas.microsoft.com/office/drawing/2014/main" id="{1EC94FA3-5F15-5553-C307-34D9A69F0A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0650" y="4519605"/>
                      <a:ext cx="900113" cy="488165"/>
                    </a:xfrm>
                    <a:custGeom>
                      <a:avLst/>
                      <a:gdLst>
                        <a:gd name="connsiteX0" fmla="*/ 0 w 900113"/>
                        <a:gd name="connsiteY0" fmla="*/ 238133 h 488166"/>
                        <a:gd name="connsiteX1" fmla="*/ 252413 w 900113"/>
                        <a:gd name="connsiteY1" fmla="*/ 8 h 488166"/>
                        <a:gd name="connsiteX2" fmla="*/ 476250 w 900113"/>
                        <a:gd name="connsiteY2" fmla="*/ 245276 h 488166"/>
                        <a:gd name="connsiteX3" fmla="*/ 678656 w 900113"/>
                        <a:gd name="connsiteY3" fmla="*/ 488164 h 488166"/>
                        <a:gd name="connsiteX4" fmla="*/ 900113 w 900113"/>
                        <a:gd name="connsiteY4" fmla="*/ 250039 h 4881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0113" h="488166">
                          <a:moveTo>
                            <a:pt x="0" y="238133"/>
                          </a:moveTo>
                          <a:cubicBezTo>
                            <a:pt x="86519" y="118475"/>
                            <a:pt x="173038" y="-1182"/>
                            <a:pt x="252413" y="8"/>
                          </a:cubicBezTo>
                          <a:cubicBezTo>
                            <a:pt x="331788" y="1198"/>
                            <a:pt x="405210" y="163917"/>
                            <a:pt x="476250" y="245276"/>
                          </a:cubicBezTo>
                          <a:cubicBezTo>
                            <a:pt x="547290" y="326635"/>
                            <a:pt x="608012" y="487370"/>
                            <a:pt x="678656" y="488164"/>
                          </a:cubicBezTo>
                          <a:cubicBezTo>
                            <a:pt x="749300" y="488958"/>
                            <a:pt x="857647" y="290917"/>
                            <a:pt x="900113" y="250039"/>
                          </a:cubicBezTo>
                        </a:path>
                      </a:pathLst>
                    </a:custGeom>
                    <a:noFill/>
                    <a:ln>
                      <a:prstDash val="sysDot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0" name="文本框 49">
                          <a:extLst>
                            <a:ext uri="{FF2B5EF4-FFF2-40B4-BE49-F238E27FC236}">
                              <a16:creationId xmlns:a16="http://schemas.microsoft.com/office/drawing/2014/main" id="{48700DF8-F7B3-0391-6B53-1A6EA85AE28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48250" y="4674393"/>
                          <a:ext cx="10239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p:txBody>
                    </p:sp>
                  </mc:Choice>
                  <mc:Fallback>
                    <p:sp>
                      <p:nvSpPr>
                        <p:cNvPr id="50" name="文本框 49">
                          <a:extLst>
                            <a:ext uri="{FF2B5EF4-FFF2-40B4-BE49-F238E27FC236}">
                              <a16:creationId xmlns:a16="http://schemas.microsoft.com/office/drawing/2014/main" id="{48700DF8-F7B3-0391-6B53-1A6EA85AE28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48250" y="4674393"/>
                          <a:ext cx="102391" cy="276999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r="-11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1" name="文本框 50">
                          <a:extLst>
                            <a:ext uri="{FF2B5EF4-FFF2-40B4-BE49-F238E27FC236}">
                              <a16:creationId xmlns:a16="http://schemas.microsoft.com/office/drawing/2014/main" id="{B66A2185-08EC-1596-9CE0-53C89879C7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04363" y="4712493"/>
                          <a:ext cx="10239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p:txBody>
                    </p:sp>
                  </mc:Choice>
                  <mc:Fallback>
                    <p:sp>
                      <p:nvSpPr>
                        <p:cNvPr id="51" name="文本框 50">
                          <a:extLst>
                            <a:ext uri="{FF2B5EF4-FFF2-40B4-BE49-F238E27FC236}">
                              <a16:creationId xmlns:a16="http://schemas.microsoft.com/office/drawing/2014/main" id="{B66A2185-08EC-1596-9CE0-53C89879C7F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04363" y="4712493"/>
                          <a:ext cx="102391" cy="276999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16667" r="-10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2" name="文本框 51">
                          <a:extLst>
                            <a:ext uri="{FF2B5EF4-FFF2-40B4-BE49-F238E27FC236}">
                              <a16:creationId xmlns:a16="http://schemas.microsoft.com/office/drawing/2014/main" id="{2DE80137-808D-69B3-7C42-FD6FD84205A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22059" y="4225554"/>
                          <a:ext cx="10239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p:txBody>
                    </p:sp>
                  </mc:Choice>
                  <mc:Fallback>
                    <p:sp>
                      <p:nvSpPr>
                        <p:cNvPr id="52" name="文本框 51">
                          <a:extLst>
                            <a:ext uri="{FF2B5EF4-FFF2-40B4-BE49-F238E27FC236}">
                              <a16:creationId xmlns:a16="http://schemas.microsoft.com/office/drawing/2014/main" id="{2DE80137-808D-69B3-7C42-FD6FD84205A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22059" y="4225554"/>
                          <a:ext cx="102391" cy="276999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25000" r="-158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E2C1888A-0B4B-3A8F-61E1-FFA81A473339}"/>
                    </a:ext>
                  </a:extLst>
                </p:cNvPr>
                <p:cNvGrpSpPr/>
                <p:nvPr/>
              </p:nvGrpSpPr>
              <p:grpSpPr>
                <a:xfrm>
                  <a:off x="8081010" y="2216414"/>
                  <a:ext cx="1470660" cy="892546"/>
                  <a:chOff x="2442210" y="2216414"/>
                  <a:chExt cx="1470660" cy="892546"/>
                </a:xfrm>
              </p:grpSpPr>
              <p:sp>
                <p:nvSpPr>
                  <p:cNvPr id="54" name="矩形: 圆角 53">
                    <a:extLst>
                      <a:ext uri="{FF2B5EF4-FFF2-40B4-BE49-F238E27FC236}">
                        <a16:creationId xmlns:a16="http://schemas.microsoft.com/office/drawing/2014/main" id="{25DF483B-55D6-9021-1984-ABC975FB34F4}"/>
                      </a:ext>
                    </a:extLst>
                  </p:cNvPr>
                  <p:cNvSpPr/>
                  <p:nvPr/>
                </p:nvSpPr>
                <p:spPr>
                  <a:xfrm>
                    <a:off x="2442210" y="2260864"/>
                    <a:ext cx="1470660" cy="848096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55" name="组合 54">
                    <a:extLst>
                      <a:ext uri="{FF2B5EF4-FFF2-40B4-BE49-F238E27FC236}">
                        <a16:creationId xmlns:a16="http://schemas.microsoft.com/office/drawing/2014/main" id="{FCAF97F9-4BF4-AB71-C784-EE8205943352}"/>
                      </a:ext>
                    </a:extLst>
                  </p:cNvPr>
                  <p:cNvGrpSpPr/>
                  <p:nvPr/>
                </p:nvGrpSpPr>
                <p:grpSpPr>
                  <a:xfrm>
                    <a:off x="2544874" y="2216414"/>
                    <a:ext cx="1265331" cy="848096"/>
                    <a:chOff x="5022059" y="4225554"/>
                    <a:chExt cx="1384695" cy="960808"/>
                  </a:xfrm>
                </p:grpSpPr>
                <p:cxnSp>
                  <p:nvCxnSpPr>
                    <p:cNvPr id="56" name="直接箭头连接符 55">
                      <a:extLst>
                        <a:ext uri="{FF2B5EF4-FFF2-40B4-BE49-F238E27FC236}">
                          <a16:creationId xmlns:a16="http://schemas.microsoft.com/office/drawing/2014/main" id="{60EFEAA6-82E2-2CE6-1015-68D18F5118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48250" y="4762500"/>
                      <a:ext cx="133350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直接箭头连接符 56">
                      <a:extLst>
                        <a:ext uri="{FF2B5EF4-FFF2-40B4-BE49-F238E27FC236}">
                          <a16:creationId xmlns:a16="http://schemas.microsoft.com/office/drawing/2014/main" id="{1286E349-5BF3-03C5-BDF4-66DC44E5405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200650" y="4338637"/>
                      <a:ext cx="0" cy="84772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任意多边形: 形状 57">
                      <a:extLst>
                        <a:ext uri="{FF2B5EF4-FFF2-40B4-BE49-F238E27FC236}">
                          <a16:creationId xmlns:a16="http://schemas.microsoft.com/office/drawing/2014/main" id="{36BA5C86-2DAA-9C11-EEC1-7EE6FE9E4F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0650" y="4519605"/>
                      <a:ext cx="900113" cy="488165"/>
                    </a:xfrm>
                    <a:custGeom>
                      <a:avLst/>
                      <a:gdLst>
                        <a:gd name="connsiteX0" fmla="*/ 0 w 900113"/>
                        <a:gd name="connsiteY0" fmla="*/ 238133 h 488166"/>
                        <a:gd name="connsiteX1" fmla="*/ 252413 w 900113"/>
                        <a:gd name="connsiteY1" fmla="*/ 8 h 488166"/>
                        <a:gd name="connsiteX2" fmla="*/ 476250 w 900113"/>
                        <a:gd name="connsiteY2" fmla="*/ 245276 h 488166"/>
                        <a:gd name="connsiteX3" fmla="*/ 678656 w 900113"/>
                        <a:gd name="connsiteY3" fmla="*/ 488164 h 488166"/>
                        <a:gd name="connsiteX4" fmla="*/ 900113 w 900113"/>
                        <a:gd name="connsiteY4" fmla="*/ 250039 h 4881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0113" h="488166">
                          <a:moveTo>
                            <a:pt x="0" y="238133"/>
                          </a:moveTo>
                          <a:cubicBezTo>
                            <a:pt x="86519" y="118475"/>
                            <a:pt x="173038" y="-1182"/>
                            <a:pt x="252413" y="8"/>
                          </a:cubicBezTo>
                          <a:cubicBezTo>
                            <a:pt x="331788" y="1198"/>
                            <a:pt x="405210" y="163917"/>
                            <a:pt x="476250" y="245276"/>
                          </a:cubicBezTo>
                          <a:cubicBezTo>
                            <a:pt x="547290" y="326635"/>
                            <a:pt x="608012" y="487370"/>
                            <a:pt x="678656" y="488164"/>
                          </a:cubicBezTo>
                          <a:cubicBezTo>
                            <a:pt x="749300" y="488958"/>
                            <a:pt x="857647" y="290917"/>
                            <a:pt x="900113" y="250039"/>
                          </a:cubicBezTo>
                        </a:path>
                      </a:pathLst>
                    </a:custGeom>
                    <a:noFill/>
                    <a:ln>
                      <a:prstDash val="sysDot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9" name="文本框 58">
                          <a:extLst>
                            <a:ext uri="{FF2B5EF4-FFF2-40B4-BE49-F238E27FC236}">
                              <a16:creationId xmlns:a16="http://schemas.microsoft.com/office/drawing/2014/main" id="{E65EADED-89F7-402B-F157-BC19399AA5C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48250" y="4674393"/>
                          <a:ext cx="10239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p:txBody>
                    </p:sp>
                  </mc:Choice>
                  <mc:Fallback>
                    <p:sp>
                      <p:nvSpPr>
                        <p:cNvPr id="59" name="文本框 58">
                          <a:extLst>
                            <a:ext uri="{FF2B5EF4-FFF2-40B4-BE49-F238E27FC236}">
                              <a16:creationId xmlns:a16="http://schemas.microsoft.com/office/drawing/2014/main" id="{E65EADED-89F7-402B-F157-BC19399AA5C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48250" y="4674393"/>
                          <a:ext cx="102391" cy="276999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r="-11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0" name="文本框 59">
                          <a:extLst>
                            <a:ext uri="{FF2B5EF4-FFF2-40B4-BE49-F238E27FC236}">
                              <a16:creationId xmlns:a16="http://schemas.microsoft.com/office/drawing/2014/main" id="{9AF7FC96-3252-C736-DE12-8252ECEAF3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04363" y="4712493"/>
                          <a:ext cx="10239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p:txBody>
                    </p:sp>
                  </mc:Choice>
                  <mc:Fallback>
                    <p:sp>
                      <p:nvSpPr>
                        <p:cNvPr id="60" name="文本框 59">
                          <a:extLst>
                            <a:ext uri="{FF2B5EF4-FFF2-40B4-BE49-F238E27FC236}">
                              <a16:creationId xmlns:a16="http://schemas.microsoft.com/office/drawing/2014/main" id="{9AF7FC96-3252-C736-DE12-8252ECEAF3F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04363" y="4712493"/>
                          <a:ext cx="102391" cy="276999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16667" r="-10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1" name="文本框 60">
                          <a:extLst>
                            <a:ext uri="{FF2B5EF4-FFF2-40B4-BE49-F238E27FC236}">
                              <a16:creationId xmlns:a16="http://schemas.microsoft.com/office/drawing/2014/main" id="{EB7B7FD2-13A6-9A25-A7D3-F4677DC4559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22059" y="4225554"/>
                          <a:ext cx="10239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p:txBody>
                    </p:sp>
                  </mc:Choice>
                  <mc:Fallback>
                    <p:sp>
                      <p:nvSpPr>
                        <p:cNvPr id="61" name="文本框 60">
                          <a:extLst>
                            <a:ext uri="{FF2B5EF4-FFF2-40B4-BE49-F238E27FC236}">
                              <a16:creationId xmlns:a16="http://schemas.microsoft.com/office/drawing/2014/main" id="{EB7B7FD2-13A6-9A25-A7D3-F4677DC4559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22059" y="4225554"/>
                          <a:ext cx="102391" cy="276999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25000" r="-158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63" name="任意多边形: 形状 62">
                  <a:extLst>
                    <a:ext uri="{FF2B5EF4-FFF2-40B4-BE49-F238E27FC236}">
                      <a16:creationId xmlns:a16="http://schemas.microsoft.com/office/drawing/2014/main" id="{F00B2EAE-807F-693E-F564-DEEE4A7FF1EC}"/>
                    </a:ext>
                  </a:extLst>
                </p:cNvPr>
                <p:cNvSpPr/>
                <p:nvPr/>
              </p:nvSpPr>
              <p:spPr>
                <a:xfrm>
                  <a:off x="4587669" y="2469462"/>
                  <a:ext cx="822521" cy="430899"/>
                </a:xfrm>
                <a:custGeom>
                  <a:avLst/>
                  <a:gdLst>
                    <a:gd name="connsiteX0" fmla="*/ 0 w 900113"/>
                    <a:gd name="connsiteY0" fmla="*/ 238133 h 488166"/>
                    <a:gd name="connsiteX1" fmla="*/ 252413 w 900113"/>
                    <a:gd name="connsiteY1" fmla="*/ 8 h 488166"/>
                    <a:gd name="connsiteX2" fmla="*/ 476250 w 900113"/>
                    <a:gd name="connsiteY2" fmla="*/ 245276 h 488166"/>
                    <a:gd name="connsiteX3" fmla="*/ 678656 w 900113"/>
                    <a:gd name="connsiteY3" fmla="*/ 488164 h 488166"/>
                    <a:gd name="connsiteX4" fmla="*/ 900113 w 900113"/>
                    <a:gd name="connsiteY4" fmla="*/ 250039 h 48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113" h="488166">
                      <a:moveTo>
                        <a:pt x="0" y="238133"/>
                      </a:moveTo>
                      <a:cubicBezTo>
                        <a:pt x="86519" y="118475"/>
                        <a:pt x="173038" y="-1182"/>
                        <a:pt x="252413" y="8"/>
                      </a:cubicBezTo>
                      <a:cubicBezTo>
                        <a:pt x="331788" y="1198"/>
                        <a:pt x="405210" y="163917"/>
                        <a:pt x="476250" y="245276"/>
                      </a:cubicBezTo>
                      <a:cubicBezTo>
                        <a:pt x="547290" y="326635"/>
                        <a:pt x="608012" y="487370"/>
                        <a:pt x="678656" y="488164"/>
                      </a:cubicBezTo>
                      <a:cubicBezTo>
                        <a:pt x="749300" y="488958"/>
                        <a:pt x="857647" y="290917"/>
                        <a:pt x="900113" y="250039"/>
                      </a:cubicBezTo>
                    </a:path>
                  </a:pathLst>
                </a:cu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E657A59F-B8A5-984E-A2CA-6AE564BDD6D2}"/>
                    </a:ext>
                  </a:extLst>
                </p:cNvPr>
                <p:cNvSpPr/>
                <p:nvPr/>
              </p:nvSpPr>
              <p:spPr>
                <a:xfrm>
                  <a:off x="4689367" y="2550319"/>
                  <a:ext cx="252412" cy="4234"/>
                </a:xfrm>
                <a:custGeom>
                  <a:avLst/>
                  <a:gdLst>
                    <a:gd name="connsiteX0" fmla="*/ 0 w 252412"/>
                    <a:gd name="connsiteY0" fmla="*/ 4234 h 4234"/>
                    <a:gd name="connsiteX1" fmla="*/ 252412 w 252412"/>
                    <a:gd name="connsiteY1" fmla="*/ 1852 h 4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2412" h="4234">
                      <a:moveTo>
                        <a:pt x="0" y="4234"/>
                      </a:moveTo>
                      <a:cubicBezTo>
                        <a:pt x="100607" y="1058"/>
                        <a:pt x="201215" y="-2117"/>
                        <a:pt x="252412" y="185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任意多边形: 形状 66">
                  <a:extLst>
                    <a:ext uri="{FF2B5EF4-FFF2-40B4-BE49-F238E27FC236}">
                      <a16:creationId xmlns:a16="http://schemas.microsoft.com/office/drawing/2014/main" id="{2123F778-89C2-2AD8-C40C-A0E01D0A875B}"/>
                    </a:ext>
                  </a:extLst>
                </p:cNvPr>
                <p:cNvSpPr/>
                <p:nvPr/>
              </p:nvSpPr>
              <p:spPr>
                <a:xfrm>
                  <a:off x="4586288" y="2550319"/>
                  <a:ext cx="102393" cy="133350"/>
                </a:xfrm>
                <a:custGeom>
                  <a:avLst/>
                  <a:gdLst>
                    <a:gd name="connsiteX0" fmla="*/ 0 w 102393"/>
                    <a:gd name="connsiteY0" fmla="*/ 133350 h 133350"/>
                    <a:gd name="connsiteX1" fmla="*/ 102393 w 102393"/>
                    <a:gd name="connsiteY1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2393" h="133350">
                      <a:moveTo>
                        <a:pt x="0" y="133350"/>
                      </a:moveTo>
                      <a:cubicBezTo>
                        <a:pt x="41076" y="76597"/>
                        <a:pt x="82153" y="19844"/>
                        <a:pt x="102393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任意多边形: 形状 67">
                  <a:extLst>
                    <a:ext uri="{FF2B5EF4-FFF2-40B4-BE49-F238E27FC236}">
                      <a16:creationId xmlns:a16="http://schemas.microsoft.com/office/drawing/2014/main" id="{FC0D98A5-EC0F-47F5-1979-C1A6F1EE0CED}"/>
                    </a:ext>
                  </a:extLst>
                </p:cNvPr>
                <p:cNvSpPr/>
                <p:nvPr/>
              </p:nvSpPr>
              <p:spPr>
                <a:xfrm>
                  <a:off x="4926806" y="2547938"/>
                  <a:ext cx="97632" cy="145256"/>
                </a:xfrm>
                <a:custGeom>
                  <a:avLst/>
                  <a:gdLst>
                    <a:gd name="connsiteX0" fmla="*/ 0 w 97632"/>
                    <a:gd name="connsiteY0" fmla="*/ 0 h 145256"/>
                    <a:gd name="connsiteX1" fmla="*/ 97632 w 97632"/>
                    <a:gd name="connsiteY1" fmla="*/ 145256 h 145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7632" h="145256">
                      <a:moveTo>
                        <a:pt x="0" y="0"/>
                      </a:moveTo>
                      <a:cubicBezTo>
                        <a:pt x="39489" y="60325"/>
                        <a:pt x="78979" y="120650"/>
                        <a:pt x="97632" y="14525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任意多边形: 形状 68">
                  <a:extLst>
                    <a:ext uri="{FF2B5EF4-FFF2-40B4-BE49-F238E27FC236}">
                      <a16:creationId xmlns:a16="http://schemas.microsoft.com/office/drawing/2014/main" id="{100A7E34-F911-3D17-14A6-96428D368881}"/>
                    </a:ext>
                  </a:extLst>
                </p:cNvPr>
                <p:cNvSpPr/>
                <p:nvPr/>
              </p:nvSpPr>
              <p:spPr>
                <a:xfrm>
                  <a:off x="5033953" y="2690370"/>
                  <a:ext cx="376237" cy="209552"/>
                </a:xfrm>
                <a:custGeom>
                  <a:avLst/>
                  <a:gdLst>
                    <a:gd name="connsiteX0" fmla="*/ 0 w 376237"/>
                    <a:gd name="connsiteY0" fmla="*/ 0 h 209552"/>
                    <a:gd name="connsiteX1" fmla="*/ 188118 w 376237"/>
                    <a:gd name="connsiteY1" fmla="*/ 209550 h 209552"/>
                    <a:gd name="connsiteX2" fmla="*/ 376237 w 376237"/>
                    <a:gd name="connsiteY2" fmla="*/ 4762 h 209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76237" h="209552">
                      <a:moveTo>
                        <a:pt x="0" y="0"/>
                      </a:moveTo>
                      <a:cubicBezTo>
                        <a:pt x="62706" y="104378"/>
                        <a:pt x="125412" y="208756"/>
                        <a:pt x="188118" y="209550"/>
                      </a:cubicBezTo>
                      <a:cubicBezTo>
                        <a:pt x="250824" y="210344"/>
                        <a:pt x="354409" y="0"/>
                        <a:pt x="376237" y="476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ED2EC732-63E0-C871-EF24-E8F833E64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88175" y="2814196"/>
                  <a:ext cx="2095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任意多边形: 形状 74">
                  <a:extLst>
                    <a:ext uri="{FF2B5EF4-FFF2-40B4-BE49-F238E27FC236}">
                      <a16:creationId xmlns:a16="http://schemas.microsoft.com/office/drawing/2014/main" id="{6F6F0050-E7AE-E5B2-FD1E-4094B9D553C4}"/>
                    </a:ext>
                  </a:extLst>
                </p:cNvPr>
                <p:cNvSpPr/>
                <p:nvPr/>
              </p:nvSpPr>
              <p:spPr>
                <a:xfrm>
                  <a:off x="6464300" y="2476495"/>
                  <a:ext cx="520892" cy="339730"/>
                </a:xfrm>
                <a:custGeom>
                  <a:avLst/>
                  <a:gdLst>
                    <a:gd name="connsiteX0" fmla="*/ 0 w 520892"/>
                    <a:gd name="connsiteY0" fmla="*/ 215905 h 339730"/>
                    <a:gd name="connsiteX1" fmla="*/ 228600 w 520892"/>
                    <a:gd name="connsiteY1" fmla="*/ 5 h 339730"/>
                    <a:gd name="connsiteX2" fmla="*/ 425450 w 520892"/>
                    <a:gd name="connsiteY2" fmla="*/ 209555 h 339730"/>
                    <a:gd name="connsiteX3" fmla="*/ 520700 w 520892"/>
                    <a:gd name="connsiteY3" fmla="*/ 339730 h 339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20892" h="339730">
                      <a:moveTo>
                        <a:pt x="0" y="215905"/>
                      </a:moveTo>
                      <a:cubicBezTo>
                        <a:pt x="78846" y="108484"/>
                        <a:pt x="157692" y="1063"/>
                        <a:pt x="228600" y="5"/>
                      </a:cubicBezTo>
                      <a:cubicBezTo>
                        <a:pt x="299508" y="-1053"/>
                        <a:pt x="376767" y="152934"/>
                        <a:pt x="425450" y="209555"/>
                      </a:cubicBezTo>
                      <a:cubicBezTo>
                        <a:pt x="474133" y="266176"/>
                        <a:pt x="524404" y="315388"/>
                        <a:pt x="520700" y="33973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任意多边形: 形状 76">
                  <a:extLst>
                    <a:ext uri="{FF2B5EF4-FFF2-40B4-BE49-F238E27FC236}">
                      <a16:creationId xmlns:a16="http://schemas.microsoft.com/office/drawing/2014/main" id="{06836AA5-DECD-5ADC-9FC6-096DDBCF95DF}"/>
                    </a:ext>
                  </a:extLst>
                </p:cNvPr>
                <p:cNvSpPr/>
                <p:nvPr/>
              </p:nvSpPr>
              <p:spPr>
                <a:xfrm>
                  <a:off x="7210247" y="2683669"/>
                  <a:ext cx="96485" cy="128497"/>
                </a:xfrm>
                <a:custGeom>
                  <a:avLst/>
                  <a:gdLst>
                    <a:gd name="connsiteX0" fmla="*/ 0 w 92075"/>
                    <a:gd name="connsiteY0" fmla="*/ 123825 h 123825"/>
                    <a:gd name="connsiteX1" fmla="*/ 92075 w 92075"/>
                    <a:gd name="connsiteY1" fmla="*/ 0 h 123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2075" h="123825">
                      <a:moveTo>
                        <a:pt x="0" y="123825"/>
                      </a:moveTo>
                      <a:cubicBezTo>
                        <a:pt x="38894" y="67204"/>
                        <a:pt x="77788" y="10583"/>
                        <a:pt x="920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CD948BF8-670A-3D95-A679-371C95A74A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48676" y="2554553"/>
                  <a:ext cx="2301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55B7AC6E-347A-7A67-8D87-B53FA33394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58251" y="2812166"/>
                  <a:ext cx="2301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任意多边形: 形状 81">
                  <a:extLst>
                    <a:ext uri="{FF2B5EF4-FFF2-40B4-BE49-F238E27FC236}">
                      <a16:creationId xmlns:a16="http://schemas.microsoft.com/office/drawing/2014/main" id="{AC609FCF-1C70-1791-35BA-F595647B057A}"/>
                    </a:ext>
                  </a:extLst>
                </p:cNvPr>
                <p:cNvSpPr/>
                <p:nvPr/>
              </p:nvSpPr>
              <p:spPr>
                <a:xfrm>
                  <a:off x="8346281" y="2555081"/>
                  <a:ext cx="104775" cy="133350"/>
                </a:xfrm>
                <a:custGeom>
                  <a:avLst/>
                  <a:gdLst>
                    <a:gd name="connsiteX0" fmla="*/ 0 w 104775"/>
                    <a:gd name="connsiteY0" fmla="*/ 133350 h 133350"/>
                    <a:gd name="connsiteX1" fmla="*/ 104775 w 104775"/>
                    <a:gd name="connsiteY1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4775" h="133350">
                      <a:moveTo>
                        <a:pt x="0" y="133350"/>
                      </a:moveTo>
                      <a:cubicBezTo>
                        <a:pt x="45442" y="73818"/>
                        <a:pt x="90884" y="14287"/>
                        <a:pt x="104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任意多边形: 形状 82">
                  <a:extLst>
                    <a:ext uri="{FF2B5EF4-FFF2-40B4-BE49-F238E27FC236}">
                      <a16:creationId xmlns:a16="http://schemas.microsoft.com/office/drawing/2014/main" id="{47934BCE-6975-E9EC-5A47-D13155F19BED}"/>
                    </a:ext>
                  </a:extLst>
                </p:cNvPr>
                <p:cNvSpPr/>
                <p:nvPr/>
              </p:nvSpPr>
              <p:spPr>
                <a:xfrm>
                  <a:off x="8674894" y="2547938"/>
                  <a:ext cx="104775" cy="140493"/>
                </a:xfrm>
                <a:custGeom>
                  <a:avLst/>
                  <a:gdLst>
                    <a:gd name="connsiteX0" fmla="*/ 0 w 104775"/>
                    <a:gd name="connsiteY0" fmla="*/ 0 h 140493"/>
                    <a:gd name="connsiteX1" fmla="*/ 104775 w 104775"/>
                    <a:gd name="connsiteY1" fmla="*/ 140493 h 140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4775" h="140493">
                      <a:moveTo>
                        <a:pt x="0" y="0"/>
                      </a:moveTo>
                      <a:cubicBezTo>
                        <a:pt x="40481" y="57149"/>
                        <a:pt x="80963" y="114299"/>
                        <a:pt x="104775" y="140493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463C9650-AC8E-27FD-444F-332E6607B19F}"/>
                    </a:ext>
                  </a:extLst>
                </p:cNvPr>
                <p:cNvSpPr/>
                <p:nvPr/>
              </p:nvSpPr>
              <p:spPr>
                <a:xfrm>
                  <a:off x="8782050" y="2688431"/>
                  <a:ext cx="80963" cy="126207"/>
                </a:xfrm>
                <a:custGeom>
                  <a:avLst/>
                  <a:gdLst>
                    <a:gd name="connsiteX0" fmla="*/ 0 w 80963"/>
                    <a:gd name="connsiteY0" fmla="*/ 0 h 126207"/>
                    <a:gd name="connsiteX1" fmla="*/ 80963 w 80963"/>
                    <a:gd name="connsiteY1" fmla="*/ 126207 h 126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0963" h="126207">
                      <a:moveTo>
                        <a:pt x="0" y="0"/>
                      </a:moveTo>
                      <a:cubicBezTo>
                        <a:pt x="37505" y="52983"/>
                        <a:pt x="75010" y="105966"/>
                        <a:pt x="80963" y="12620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任意多边形: 形状 84">
                  <a:extLst>
                    <a:ext uri="{FF2B5EF4-FFF2-40B4-BE49-F238E27FC236}">
                      <a16:creationId xmlns:a16="http://schemas.microsoft.com/office/drawing/2014/main" id="{26497F1E-8F1F-51EF-2B9B-C839BAE4B224}"/>
                    </a:ext>
                  </a:extLst>
                </p:cNvPr>
                <p:cNvSpPr/>
                <p:nvPr/>
              </p:nvSpPr>
              <p:spPr>
                <a:xfrm>
                  <a:off x="9084469" y="2690813"/>
                  <a:ext cx="83344" cy="121443"/>
                </a:xfrm>
                <a:custGeom>
                  <a:avLst/>
                  <a:gdLst>
                    <a:gd name="connsiteX0" fmla="*/ 0 w 83344"/>
                    <a:gd name="connsiteY0" fmla="*/ 121443 h 121443"/>
                    <a:gd name="connsiteX1" fmla="*/ 83344 w 83344"/>
                    <a:gd name="connsiteY1" fmla="*/ 0 h 121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344" h="121443">
                      <a:moveTo>
                        <a:pt x="0" y="121443"/>
                      </a:moveTo>
                      <a:cubicBezTo>
                        <a:pt x="36909" y="67865"/>
                        <a:pt x="72628" y="14288"/>
                        <a:pt x="83344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471EED37-3BE5-3C8E-531F-35785F73F853}"/>
                  </a:ext>
                </a:extLst>
              </p:cNvPr>
              <p:cNvSpPr txBox="1"/>
              <p:nvPr/>
            </p:nvSpPr>
            <p:spPr>
              <a:xfrm>
                <a:off x="2656787" y="3486468"/>
                <a:ext cx="13328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/>
                  <a:t>没有失真</a:t>
                </a: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A24F09AD-F9DD-36E4-73F3-1BEF04933D7E}"/>
                  </a:ext>
                </a:extLst>
              </p:cNvPr>
              <p:cNvSpPr txBox="1"/>
              <p:nvPr/>
            </p:nvSpPr>
            <p:spPr>
              <a:xfrm>
                <a:off x="4328697" y="3480541"/>
                <a:ext cx="13328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/>
                  <a:t>顶部失真</a:t>
                </a:r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57FBB8E-6528-CB94-DBD9-01F5F856549F}"/>
                  </a:ext>
                </a:extLst>
              </p:cNvPr>
              <p:cNvSpPr txBox="1"/>
              <p:nvPr/>
            </p:nvSpPr>
            <p:spPr>
              <a:xfrm>
                <a:off x="6049441" y="3492138"/>
                <a:ext cx="13328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/>
                  <a:t>底部失真</a:t>
                </a: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14E42E1-8E48-427E-EFBB-4B1E34F40B98}"/>
                  </a:ext>
                </a:extLst>
              </p:cNvPr>
              <p:cNvSpPr txBox="1"/>
              <p:nvPr/>
            </p:nvSpPr>
            <p:spPr>
              <a:xfrm>
                <a:off x="7693225" y="3473750"/>
                <a:ext cx="13328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/>
                  <a:t>双向失真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355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4706F5B-9050-EF5F-3671-E3E6B7C86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28" y="429000"/>
            <a:ext cx="1828571" cy="600000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AEDBB022-583A-CD7B-F520-73053B12557C}"/>
              </a:ext>
            </a:extLst>
          </p:cNvPr>
          <p:cNvSpPr/>
          <p:nvPr/>
        </p:nvSpPr>
        <p:spPr>
          <a:xfrm>
            <a:off x="3543300" y="2197100"/>
            <a:ext cx="596900" cy="203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7D550A-9643-48F9-3C29-9FE7F9564618}"/>
              </a:ext>
            </a:extLst>
          </p:cNvPr>
          <p:cNvSpPr txBox="1"/>
          <p:nvPr/>
        </p:nvSpPr>
        <p:spPr>
          <a:xfrm>
            <a:off x="3596640" y="2160200"/>
            <a:ext cx="59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</a:rPr>
              <a:t>开始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864416C-A2AA-8917-4836-9BF4C45BE7FC}"/>
              </a:ext>
            </a:extLst>
          </p:cNvPr>
          <p:cNvCxnSpPr>
            <a:cxnSpLocks/>
          </p:cNvCxnSpPr>
          <p:nvPr/>
        </p:nvCxnSpPr>
        <p:spPr>
          <a:xfrm>
            <a:off x="4140200" y="2301239"/>
            <a:ext cx="273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D61B227-F981-C256-6830-D2B12F924DCC}"/>
              </a:ext>
            </a:extLst>
          </p:cNvPr>
          <p:cNvSpPr/>
          <p:nvPr/>
        </p:nvSpPr>
        <p:spPr>
          <a:xfrm>
            <a:off x="4413250" y="2108498"/>
            <a:ext cx="707391" cy="3854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初始化配置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E0B287F-2AF3-E9D5-DF46-330520DB1349}"/>
              </a:ext>
            </a:extLst>
          </p:cNvPr>
          <p:cNvCxnSpPr>
            <a:cxnSpLocks/>
          </p:cNvCxnSpPr>
          <p:nvPr/>
        </p:nvCxnSpPr>
        <p:spPr>
          <a:xfrm>
            <a:off x="5120641" y="2301239"/>
            <a:ext cx="273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EE579D2F-4449-F4D3-0C6C-F9CDEEEAB875}"/>
              </a:ext>
            </a:extLst>
          </p:cNvPr>
          <p:cNvSpPr/>
          <p:nvPr/>
        </p:nvSpPr>
        <p:spPr>
          <a:xfrm>
            <a:off x="5340351" y="2108498"/>
            <a:ext cx="792480" cy="385481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选择波形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1E4B734-7165-10A6-FAE2-B5E031A35855}"/>
              </a:ext>
            </a:extLst>
          </p:cNvPr>
          <p:cNvCxnSpPr>
            <a:cxnSpLocks/>
          </p:cNvCxnSpPr>
          <p:nvPr/>
        </p:nvCxnSpPr>
        <p:spPr>
          <a:xfrm>
            <a:off x="6094301" y="2301239"/>
            <a:ext cx="273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4C58C4C-F4E7-71AA-5CD2-7C6C3F423384}"/>
              </a:ext>
            </a:extLst>
          </p:cNvPr>
          <p:cNvSpPr/>
          <p:nvPr/>
        </p:nvSpPr>
        <p:spPr>
          <a:xfrm>
            <a:off x="6367351" y="2108498"/>
            <a:ext cx="707391" cy="3854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控制失真类型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3B2DE79B-0022-ADD0-0712-C5F1759C0A1B}"/>
              </a:ext>
            </a:extLst>
          </p:cNvPr>
          <p:cNvSpPr/>
          <p:nvPr/>
        </p:nvSpPr>
        <p:spPr>
          <a:xfrm>
            <a:off x="7301420" y="2160200"/>
            <a:ext cx="966280" cy="294339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ADC</a:t>
            </a:r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采样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5AC824E-297C-FB3C-BF67-CF26D42DEEF8}"/>
              </a:ext>
            </a:extLst>
          </p:cNvPr>
          <p:cNvCxnSpPr>
            <a:cxnSpLocks/>
          </p:cNvCxnSpPr>
          <p:nvPr/>
        </p:nvCxnSpPr>
        <p:spPr>
          <a:xfrm>
            <a:off x="7074742" y="2298698"/>
            <a:ext cx="273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284553C-6E1C-EAD8-D276-7A355F0D3505}"/>
              </a:ext>
            </a:extLst>
          </p:cNvPr>
          <p:cNvCxnSpPr>
            <a:cxnSpLocks/>
          </p:cNvCxnSpPr>
          <p:nvPr/>
        </p:nvCxnSpPr>
        <p:spPr>
          <a:xfrm>
            <a:off x="7772400" y="2454539"/>
            <a:ext cx="0" cy="238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9922B618-2CB3-22C9-E71B-037D6A8D1F9B}"/>
              </a:ext>
            </a:extLst>
          </p:cNvPr>
          <p:cNvSpPr/>
          <p:nvPr/>
        </p:nvSpPr>
        <p:spPr>
          <a:xfrm>
            <a:off x="7437945" y="2693301"/>
            <a:ext cx="707391" cy="3854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信号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处理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AC915B8-DBDF-DB90-7020-B50F52ED9265}"/>
              </a:ext>
            </a:extLst>
          </p:cNvPr>
          <p:cNvCxnSpPr>
            <a:cxnSpLocks/>
          </p:cNvCxnSpPr>
          <p:nvPr/>
        </p:nvCxnSpPr>
        <p:spPr>
          <a:xfrm flipH="1">
            <a:off x="7074742" y="2886041"/>
            <a:ext cx="3555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39BEB33-9243-0F10-572F-FE6C388A452A}"/>
              </a:ext>
            </a:extLst>
          </p:cNvPr>
          <p:cNvSpPr/>
          <p:nvPr/>
        </p:nvSpPr>
        <p:spPr>
          <a:xfrm>
            <a:off x="6381118" y="2686720"/>
            <a:ext cx="707391" cy="3854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DAC</a:t>
            </a: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还原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3CA47C4-912D-163E-8611-2477ABA50F48}"/>
              </a:ext>
            </a:extLst>
          </p:cNvPr>
          <p:cNvCxnSpPr>
            <a:cxnSpLocks/>
          </p:cNvCxnSpPr>
          <p:nvPr/>
        </p:nvCxnSpPr>
        <p:spPr>
          <a:xfrm flipH="1">
            <a:off x="6084573" y="2874376"/>
            <a:ext cx="28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4E768A4-C2D6-AA48-44BD-30A2AB593259}"/>
              </a:ext>
            </a:extLst>
          </p:cNvPr>
          <p:cNvSpPr/>
          <p:nvPr/>
        </p:nvSpPr>
        <p:spPr>
          <a:xfrm>
            <a:off x="5377182" y="2686720"/>
            <a:ext cx="707391" cy="3854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串口输出同步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25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50</Words>
  <Application>Microsoft Office PowerPoint</Application>
  <PresentationFormat>宽屏</PresentationFormat>
  <Paragraphs>32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仿宋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欣瑶 饶</dc:creator>
  <cp:lastModifiedBy>欣瑶 饶</cp:lastModifiedBy>
  <cp:revision>18</cp:revision>
  <dcterms:created xsi:type="dcterms:W3CDTF">2025-04-25T14:19:50Z</dcterms:created>
  <dcterms:modified xsi:type="dcterms:W3CDTF">2025-04-26T07:16:16Z</dcterms:modified>
</cp:coreProperties>
</file>