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3" autoAdjust="0"/>
    <p:restoredTop sz="94660"/>
  </p:normalViewPr>
  <p:slideViewPr>
    <p:cSldViewPr snapToGrid="0">
      <p:cViewPr>
        <p:scale>
          <a:sx n="125" d="100"/>
          <a:sy n="125" d="100"/>
        </p:scale>
        <p:origin x="-654" y="-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1181D9-DD1A-455C-BB98-F5CB555D4C0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2C1FEF-4AAC-472A-ADC8-8BF784FB893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2C1FEF-4AAC-472A-ADC8-8BF784FB89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2279F-8D92-470B-9030-89FEC3BDA2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640CB-5AF9-4101-A153-EA68D22CDC3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2279F-8D92-470B-9030-89FEC3BDA2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640CB-5AF9-4101-A153-EA68D22CDC3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2279F-8D92-470B-9030-89FEC3BDA2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640CB-5AF9-4101-A153-EA68D22CDC3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2279F-8D92-470B-9030-89FEC3BDA2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640CB-5AF9-4101-A153-EA68D22CDC3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2279F-8D92-470B-9030-89FEC3BDA2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640CB-5AF9-4101-A153-EA68D22CDC3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2279F-8D92-470B-9030-89FEC3BDA2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640CB-5AF9-4101-A153-EA68D22CDC3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2279F-8D92-470B-9030-89FEC3BDA2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640CB-5AF9-4101-A153-EA68D22CDC3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2279F-8D92-470B-9030-89FEC3BDA2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640CB-5AF9-4101-A153-EA68D22CDC3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2279F-8D92-470B-9030-89FEC3BDA2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640CB-5AF9-4101-A153-EA68D22CDC3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2279F-8D92-470B-9030-89FEC3BDA2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640CB-5AF9-4101-A153-EA68D22CDC3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2279F-8D92-470B-9030-89FEC3BDA2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640CB-5AF9-4101-A153-EA68D22CDC3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632279F-8D92-470B-9030-89FEC3BDA2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96640CB-5AF9-4101-A153-EA68D22CDC3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tags" Target="../tags/tag6.xml"/><Relationship Id="rId8" Type="http://schemas.openxmlformats.org/officeDocument/2006/relationships/image" Target="../media/image3.png"/><Relationship Id="rId7" Type="http://schemas.openxmlformats.org/officeDocument/2006/relationships/image" Target="../media/image2.png"/><Relationship Id="rId6" Type="http://schemas.openxmlformats.org/officeDocument/2006/relationships/image" Target="../media/image1.png"/><Relationship Id="rId5" Type="http://schemas.openxmlformats.org/officeDocument/2006/relationships/tags" Target="../tags/tag5.xml"/><Relationship Id="rId44" Type="http://schemas.openxmlformats.org/officeDocument/2006/relationships/notesSlide" Target="../notesSlides/notesSlide1.xml"/><Relationship Id="rId43" Type="http://schemas.openxmlformats.org/officeDocument/2006/relationships/slideLayout" Target="../slideLayouts/slideLayout1.xml"/><Relationship Id="rId42" Type="http://schemas.openxmlformats.org/officeDocument/2006/relationships/tags" Target="../tags/tag39.xml"/><Relationship Id="rId41" Type="http://schemas.openxmlformats.org/officeDocument/2006/relationships/tags" Target="../tags/tag38.xml"/><Relationship Id="rId40" Type="http://schemas.openxmlformats.org/officeDocument/2006/relationships/tags" Target="../tags/tag37.xml"/><Relationship Id="rId4" Type="http://schemas.openxmlformats.org/officeDocument/2006/relationships/tags" Target="../tags/tag4.xml"/><Relationship Id="rId39" Type="http://schemas.openxmlformats.org/officeDocument/2006/relationships/tags" Target="../tags/tag36.xml"/><Relationship Id="rId38" Type="http://schemas.openxmlformats.org/officeDocument/2006/relationships/tags" Target="../tags/tag35.xml"/><Relationship Id="rId37" Type="http://schemas.openxmlformats.org/officeDocument/2006/relationships/tags" Target="../tags/tag34.xml"/><Relationship Id="rId36" Type="http://schemas.openxmlformats.org/officeDocument/2006/relationships/tags" Target="../tags/tag33.xml"/><Relationship Id="rId35" Type="http://schemas.openxmlformats.org/officeDocument/2006/relationships/tags" Target="../tags/tag32.xml"/><Relationship Id="rId34" Type="http://schemas.openxmlformats.org/officeDocument/2006/relationships/tags" Target="../tags/tag31.xml"/><Relationship Id="rId33" Type="http://schemas.openxmlformats.org/officeDocument/2006/relationships/tags" Target="../tags/tag30.xml"/><Relationship Id="rId32" Type="http://schemas.openxmlformats.org/officeDocument/2006/relationships/tags" Target="../tags/tag29.xml"/><Relationship Id="rId31" Type="http://schemas.openxmlformats.org/officeDocument/2006/relationships/tags" Target="../tags/tag28.xml"/><Relationship Id="rId30" Type="http://schemas.openxmlformats.org/officeDocument/2006/relationships/tags" Target="../tags/tag27.xml"/><Relationship Id="rId3" Type="http://schemas.openxmlformats.org/officeDocument/2006/relationships/tags" Target="../tags/tag3.xml"/><Relationship Id="rId29" Type="http://schemas.openxmlformats.org/officeDocument/2006/relationships/tags" Target="../tags/tag26.xml"/><Relationship Id="rId28" Type="http://schemas.openxmlformats.org/officeDocument/2006/relationships/tags" Target="../tags/tag25.xml"/><Relationship Id="rId27" Type="http://schemas.openxmlformats.org/officeDocument/2006/relationships/tags" Target="../tags/tag24.xml"/><Relationship Id="rId26" Type="http://schemas.openxmlformats.org/officeDocument/2006/relationships/tags" Target="../tags/tag23.xml"/><Relationship Id="rId25" Type="http://schemas.openxmlformats.org/officeDocument/2006/relationships/tags" Target="../tags/tag22.xml"/><Relationship Id="rId24" Type="http://schemas.openxmlformats.org/officeDocument/2006/relationships/tags" Target="../tags/tag21.xml"/><Relationship Id="rId23" Type="http://schemas.openxmlformats.org/officeDocument/2006/relationships/tags" Target="../tags/tag20.xml"/><Relationship Id="rId22" Type="http://schemas.openxmlformats.org/officeDocument/2006/relationships/tags" Target="../tags/tag19.xml"/><Relationship Id="rId21" Type="http://schemas.openxmlformats.org/officeDocument/2006/relationships/tags" Target="../tags/tag18.xml"/><Relationship Id="rId20" Type="http://schemas.openxmlformats.org/officeDocument/2006/relationships/tags" Target="../tags/tag17.xml"/><Relationship Id="rId2" Type="http://schemas.openxmlformats.org/officeDocument/2006/relationships/tags" Target="../tags/tag2.xml"/><Relationship Id="rId19" Type="http://schemas.openxmlformats.org/officeDocument/2006/relationships/tags" Target="../tags/tag16.xml"/><Relationship Id="rId18" Type="http://schemas.openxmlformats.org/officeDocument/2006/relationships/tags" Target="../tags/tag15.xml"/><Relationship Id="rId17" Type="http://schemas.openxmlformats.org/officeDocument/2006/relationships/tags" Target="../tags/tag14.xml"/><Relationship Id="rId16" Type="http://schemas.openxmlformats.org/officeDocument/2006/relationships/tags" Target="../tags/tag13.xml"/><Relationship Id="rId15" Type="http://schemas.openxmlformats.org/officeDocument/2006/relationships/tags" Target="../tags/tag12.xml"/><Relationship Id="rId14" Type="http://schemas.openxmlformats.org/officeDocument/2006/relationships/tags" Target="../tags/tag11.xml"/><Relationship Id="rId13" Type="http://schemas.openxmlformats.org/officeDocument/2006/relationships/tags" Target="../tags/tag10.xml"/><Relationship Id="rId12" Type="http://schemas.openxmlformats.org/officeDocument/2006/relationships/tags" Target="../tags/tag9.xml"/><Relationship Id="rId11" Type="http://schemas.openxmlformats.org/officeDocument/2006/relationships/tags" Target="../tags/tag8.xml"/><Relationship Id="rId10" Type="http://schemas.openxmlformats.org/officeDocument/2006/relationships/tags" Target="../tags/tag7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png"/><Relationship Id="rId8" Type="http://schemas.openxmlformats.org/officeDocument/2006/relationships/image" Target="../media/image2.png"/><Relationship Id="rId7" Type="http://schemas.openxmlformats.org/officeDocument/2006/relationships/image" Target="../media/image1.png"/><Relationship Id="rId6" Type="http://schemas.openxmlformats.org/officeDocument/2006/relationships/tags" Target="../tags/tag45.xml"/><Relationship Id="rId5" Type="http://schemas.openxmlformats.org/officeDocument/2006/relationships/tags" Target="../tags/tag44.xml"/><Relationship Id="rId46" Type="http://schemas.openxmlformats.org/officeDocument/2006/relationships/slideLayout" Target="../slideLayouts/slideLayout2.xml"/><Relationship Id="rId45" Type="http://schemas.openxmlformats.org/officeDocument/2006/relationships/tags" Target="../tags/tag81.xml"/><Relationship Id="rId44" Type="http://schemas.openxmlformats.org/officeDocument/2006/relationships/tags" Target="../tags/tag80.xml"/><Relationship Id="rId43" Type="http://schemas.openxmlformats.org/officeDocument/2006/relationships/tags" Target="../tags/tag79.xml"/><Relationship Id="rId42" Type="http://schemas.openxmlformats.org/officeDocument/2006/relationships/tags" Target="../tags/tag78.xml"/><Relationship Id="rId41" Type="http://schemas.openxmlformats.org/officeDocument/2006/relationships/tags" Target="../tags/tag77.xml"/><Relationship Id="rId40" Type="http://schemas.openxmlformats.org/officeDocument/2006/relationships/tags" Target="../tags/tag76.xml"/><Relationship Id="rId4" Type="http://schemas.openxmlformats.org/officeDocument/2006/relationships/tags" Target="../tags/tag43.xml"/><Relationship Id="rId39" Type="http://schemas.openxmlformats.org/officeDocument/2006/relationships/tags" Target="../tags/tag75.xml"/><Relationship Id="rId38" Type="http://schemas.openxmlformats.org/officeDocument/2006/relationships/tags" Target="../tags/tag74.xml"/><Relationship Id="rId37" Type="http://schemas.openxmlformats.org/officeDocument/2006/relationships/tags" Target="../tags/tag73.xml"/><Relationship Id="rId36" Type="http://schemas.openxmlformats.org/officeDocument/2006/relationships/tags" Target="../tags/tag72.xml"/><Relationship Id="rId35" Type="http://schemas.openxmlformats.org/officeDocument/2006/relationships/tags" Target="../tags/tag71.xml"/><Relationship Id="rId34" Type="http://schemas.openxmlformats.org/officeDocument/2006/relationships/tags" Target="../tags/tag70.xml"/><Relationship Id="rId33" Type="http://schemas.openxmlformats.org/officeDocument/2006/relationships/tags" Target="../tags/tag69.xml"/><Relationship Id="rId32" Type="http://schemas.openxmlformats.org/officeDocument/2006/relationships/tags" Target="../tags/tag68.xml"/><Relationship Id="rId31" Type="http://schemas.openxmlformats.org/officeDocument/2006/relationships/tags" Target="../tags/tag67.xml"/><Relationship Id="rId30" Type="http://schemas.openxmlformats.org/officeDocument/2006/relationships/tags" Target="../tags/tag66.xml"/><Relationship Id="rId3" Type="http://schemas.openxmlformats.org/officeDocument/2006/relationships/tags" Target="../tags/tag42.xml"/><Relationship Id="rId29" Type="http://schemas.openxmlformats.org/officeDocument/2006/relationships/tags" Target="../tags/tag65.xml"/><Relationship Id="rId28" Type="http://schemas.openxmlformats.org/officeDocument/2006/relationships/tags" Target="../tags/tag64.xml"/><Relationship Id="rId27" Type="http://schemas.openxmlformats.org/officeDocument/2006/relationships/tags" Target="../tags/tag63.xml"/><Relationship Id="rId26" Type="http://schemas.openxmlformats.org/officeDocument/2006/relationships/tags" Target="../tags/tag62.xml"/><Relationship Id="rId25" Type="http://schemas.openxmlformats.org/officeDocument/2006/relationships/tags" Target="../tags/tag61.xml"/><Relationship Id="rId24" Type="http://schemas.openxmlformats.org/officeDocument/2006/relationships/tags" Target="../tags/tag60.xml"/><Relationship Id="rId23" Type="http://schemas.openxmlformats.org/officeDocument/2006/relationships/tags" Target="../tags/tag59.xml"/><Relationship Id="rId22" Type="http://schemas.openxmlformats.org/officeDocument/2006/relationships/tags" Target="../tags/tag58.xml"/><Relationship Id="rId21" Type="http://schemas.openxmlformats.org/officeDocument/2006/relationships/tags" Target="../tags/tag57.xml"/><Relationship Id="rId20" Type="http://schemas.openxmlformats.org/officeDocument/2006/relationships/tags" Target="../tags/tag56.xml"/><Relationship Id="rId2" Type="http://schemas.openxmlformats.org/officeDocument/2006/relationships/tags" Target="../tags/tag41.xml"/><Relationship Id="rId19" Type="http://schemas.openxmlformats.org/officeDocument/2006/relationships/tags" Target="../tags/tag55.xml"/><Relationship Id="rId18" Type="http://schemas.openxmlformats.org/officeDocument/2006/relationships/tags" Target="../tags/tag54.xml"/><Relationship Id="rId17" Type="http://schemas.openxmlformats.org/officeDocument/2006/relationships/tags" Target="../tags/tag53.xml"/><Relationship Id="rId16" Type="http://schemas.openxmlformats.org/officeDocument/2006/relationships/tags" Target="../tags/tag52.xml"/><Relationship Id="rId15" Type="http://schemas.openxmlformats.org/officeDocument/2006/relationships/tags" Target="../tags/tag51.xml"/><Relationship Id="rId14" Type="http://schemas.openxmlformats.org/officeDocument/2006/relationships/tags" Target="../tags/tag50.xml"/><Relationship Id="rId13" Type="http://schemas.openxmlformats.org/officeDocument/2006/relationships/tags" Target="../tags/tag49.xml"/><Relationship Id="rId12" Type="http://schemas.openxmlformats.org/officeDocument/2006/relationships/tags" Target="../tags/tag48.xml"/><Relationship Id="rId11" Type="http://schemas.openxmlformats.org/officeDocument/2006/relationships/tags" Target="../tags/tag47.xml"/><Relationship Id="rId10" Type="http://schemas.openxmlformats.org/officeDocument/2006/relationships/tags" Target="../tags/tag46.xml"/><Relationship Id="rId1" Type="http://schemas.openxmlformats.org/officeDocument/2006/relationships/tags" Target="../tags/tag4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846195" y="1725295"/>
            <a:ext cx="4097020" cy="461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/>
              <a:t>实验</a:t>
            </a:r>
            <a:r>
              <a:rPr lang="en-US" altLang="zh-CN" sz="2400"/>
              <a:t>1 </a:t>
            </a:r>
            <a:r>
              <a:rPr lang="zh-CN" altLang="en-US" sz="2400"/>
              <a:t>放大器非线性失真研究</a:t>
            </a:r>
            <a:endParaRPr lang="zh-CN" altLang="en-US" sz="2400"/>
          </a:p>
        </p:txBody>
      </p:sp>
      <p:sp>
        <p:nvSpPr>
          <p:cNvPr id="87" name="文本框 86"/>
          <p:cNvSpPr txBox="1"/>
          <p:nvPr/>
        </p:nvSpPr>
        <p:spPr>
          <a:xfrm>
            <a:off x="4442460" y="2514600"/>
            <a:ext cx="1332865" cy="584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/>
              <a:t>饶欣瑶</a:t>
            </a:r>
            <a:endParaRPr lang="en-US" altLang="zh-CN" sz="1600"/>
          </a:p>
          <a:p>
            <a:pPr algn="ctr"/>
            <a:r>
              <a:rPr lang="en-US" altLang="zh-CN" sz="1600"/>
              <a:t>2022302039</a:t>
            </a:r>
            <a:endParaRPr lang="zh-CN" altLang="en-US" sz="1600"/>
          </a:p>
        </p:txBody>
      </p:sp>
      <p:sp>
        <p:nvSpPr>
          <p:cNvPr id="88" name="文本框 87"/>
          <p:cNvSpPr txBox="1"/>
          <p:nvPr/>
        </p:nvSpPr>
        <p:spPr>
          <a:xfrm>
            <a:off x="6041390" y="2525395"/>
            <a:ext cx="1332865" cy="584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/>
              <a:t>杨俊杰</a:t>
            </a:r>
            <a:endParaRPr lang="en-US" altLang="zh-CN" sz="1600"/>
          </a:p>
          <a:p>
            <a:pPr algn="ctr"/>
            <a:r>
              <a:rPr lang="en-US" altLang="zh-CN" sz="1600"/>
              <a:t>2022302240</a:t>
            </a:r>
            <a:endParaRPr lang="zh-CN" altLang="en-US" sz="1600"/>
          </a:p>
        </p:txBody>
      </p:sp>
      <p:grpSp>
        <p:nvGrpSpPr>
          <p:cNvPr id="34" name="组合 33"/>
          <p:cNvGrpSpPr/>
          <p:nvPr>
            <p:custDataLst>
              <p:tags r:id="rId1"/>
            </p:custDataLst>
          </p:nvPr>
        </p:nvGrpSpPr>
        <p:grpSpPr>
          <a:xfrm rot="0">
            <a:off x="3152775" y="3550920"/>
            <a:ext cx="1150620" cy="892810"/>
            <a:chOff x="2442210" y="2216414"/>
            <a:chExt cx="1470660" cy="892546"/>
          </a:xfrm>
        </p:grpSpPr>
        <p:sp>
          <p:nvSpPr>
            <p:cNvPr id="5" name="矩形: 圆角 4"/>
            <p:cNvSpPr/>
            <p:nvPr>
              <p:custDataLst>
                <p:tags r:id="rId2"/>
              </p:custDataLst>
            </p:nvPr>
          </p:nvSpPr>
          <p:spPr>
            <a:xfrm>
              <a:off x="2442210" y="2260864"/>
              <a:ext cx="1470660" cy="848096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2544874" y="2216414"/>
              <a:ext cx="1265331" cy="848096"/>
              <a:chOff x="5022059" y="4225554"/>
              <a:chExt cx="1384695" cy="960808"/>
            </a:xfrm>
          </p:grpSpPr>
          <p:cxnSp>
            <p:nvCxnSpPr>
              <p:cNvPr id="7" name="直接箭头连接符 6"/>
              <p:cNvCxnSpPr/>
              <p:nvPr>
                <p:custDataLst>
                  <p:tags r:id="rId3"/>
                </p:custDataLst>
              </p:nvPr>
            </p:nvCxnSpPr>
            <p:spPr>
              <a:xfrm>
                <a:off x="5048250" y="4762500"/>
                <a:ext cx="133350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直接箭头连接符 8"/>
              <p:cNvCxnSpPr/>
              <p:nvPr>
                <p:custDataLst>
                  <p:tags r:id="rId4"/>
                </p:custDataLst>
              </p:nvPr>
            </p:nvCxnSpPr>
            <p:spPr>
              <a:xfrm flipV="1">
                <a:off x="5200650" y="4338637"/>
                <a:ext cx="0" cy="84772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任意多边形: 形状 11"/>
              <p:cNvSpPr/>
              <p:nvPr>
                <p:custDataLst>
                  <p:tags r:id="rId5"/>
                </p:custDataLst>
              </p:nvPr>
            </p:nvSpPr>
            <p:spPr>
              <a:xfrm>
                <a:off x="5200650" y="4519605"/>
                <a:ext cx="900113" cy="488165"/>
              </a:xfrm>
              <a:custGeom>
                <a:avLst/>
                <a:gdLst>
                  <a:gd name="connsiteX0" fmla="*/ 0 w 900113"/>
                  <a:gd name="connsiteY0" fmla="*/ 238133 h 488166"/>
                  <a:gd name="connsiteX1" fmla="*/ 252413 w 900113"/>
                  <a:gd name="connsiteY1" fmla="*/ 8 h 488166"/>
                  <a:gd name="connsiteX2" fmla="*/ 476250 w 900113"/>
                  <a:gd name="connsiteY2" fmla="*/ 245276 h 488166"/>
                  <a:gd name="connsiteX3" fmla="*/ 678656 w 900113"/>
                  <a:gd name="connsiteY3" fmla="*/ 488164 h 488166"/>
                  <a:gd name="connsiteX4" fmla="*/ 900113 w 900113"/>
                  <a:gd name="connsiteY4" fmla="*/ 250039 h 488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00113" h="488166">
                    <a:moveTo>
                      <a:pt x="0" y="238133"/>
                    </a:moveTo>
                    <a:cubicBezTo>
                      <a:pt x="86519" y="118475"/>
                      <a:pt x="173038" y="-1182"/>
                      <a:pt x="252413" y="8"/>
                    </a:cubicBezTo>
                    <a:cubicBezTo>
                      <a:pt x="331788" y="1198"/>
                      <a:pt x="405210" y="163917"/>
                      <a:pt x="476250" y="245276"/>
                    </a:cubicBezTo>
                    <a:cubicBezTo>
                      <a:pt x="547290" y="326635"/>
                      <a:pt x="608012" y="487370"/>
                      <a:pt x="678656" y="488164"/>
                    </a:cubicBezTo>
                    <a:cubicBezTo>
                      <a:pt x="749300" y="488958"/>
                      <a:pt x="857647" y="290917"/>
                      <a:pt x="900113" y="250039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3" name="文本框 12"/>
                  <p:cNvSpPr txBox="1"/>
                  <p:nvPr/>
                </p:nvSpPr>
                <p:spPr>
                  <a:xfrm>
                    <a:off x="5048250" y="4674393"/>
                    <a:ext cx="102391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20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oMath>
                      </m:oMathPara>
                    </a14:m>
                    <a:endParaRPr lang="zh-CN" altLang="en-US" sz="1200"/>
                  </a:p>
                </p:txBody>
              </p:sp>
            </mc:Choice>
            <mc:Fallback>
              <p:sp>
                <p:nvSpPr>
                  <p:cNvPr id="13" name="文本框 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48250" y="4674393"/>
                    <a:ext cx="102391" cy="276999"/>
                  </a:xfrm>
                  <a:prstGeom prst="rect">
                    <a:avLst/>
                  </a:prstGeom>
                  <a:blipFill rotWithShape="1">
                    <a:blip r:embed="rId6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4" name="文本框 13"/>
                  <p:cNvSpPr txBox="1"/>
                  <p:nvPr/>
                </p:nvSpPr>
                <p:spPr>
                  <a:xfrm>
                    <a:off x="6304363" y="4712493"/>
                    <a:ext cx="102391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oMath>
                      </m:oMathPara>
                    </a14:m>
                    <a:endParaRPr lang="zh-CN" altLang="en-US" sz="1200"/>
                  </a:p>
                </p:txBody>
              </p:sp>
            </mc:Choice>
            <mc:Fallback>
              <p:sp>
                <p:nvSpPr>
                  <p:cNvPr id="14" name="文本框 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04363" y="4712493"/>
                    <a:ext cx="102391" cy="276999"/>
                  </a:xfrm>
                  <a:prstGeom prst="rect">
                    <a:avLst/>
                  </a:prstGeom>
                  <a:blipFill rotWithShape="1">
                    <a:blip r:embed="rId7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5" name="文本框 14"/>
                  <p:cNvSpPr txBox="1"/>
                  <p:nvPr/>
                </p:nvSpPr>
                <p:spPr>
                  <a:xfrm>
                    <a:off x="5022059" y="4225554"/>
                    <a:ext cx="102391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zh-CN" altLang="en-US" sz="1200"/>
                  </a:p>
                </p:txBody>
              </p:sp>
            </mc:Choice>
            <mc:Fallback>
              <p:sp>
                <p:nvSpPr>
                  <p:cNvPr id="15" name="文本框 1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22059" y="4225554"/>
                    <a:ext cx="102391" cy="276999"/>
                  </a:xfrm>
                  <a:prstGeom prst="rect">
                    <a:avLst/>
                  </a:prstGeom>
                  <a:blipFill rotWithShape="1">
                    <a:blip r:embed="rId8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89" name="文本框 88"/>
          <p:cNvSpPr txBox="1"/>
          <p:nvPr>
            <p:custDataLst>
              <p:tags r:id="rId9"/>
            </p:custDataLst>
          </p:nvPr>
        </p:nvSpPr>
        <p:spPr>
          <a:xfrm>
            <a:off x="3088640" y="4575810"/>
            <a:ext cx="1188720" cy="338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/>
              <a:t>没有失真</a:t>
            </a:r>
            <a:endParaRPr lang="zh-CN" altLang="en-US" sz="1600"/>
          </a:p>
        </p:txBody>
      </p:sp>
      <p:grpSp>
        <p:nvGrpSpPr>
          <p:cNvPr id="3" name="组合 2"/>
          <p:cNvGrpSpPr/>
          <p:nvPr>
            <p:custDataLst>
              <p:tags r:id="rId10"/>
            </p:custDataLst>
          </p:nvPr>
        </p:nvGrpSpPr>
        <p:grpSpPr>
          <a:xfrm>
            <a:off x="4579620" y="3550920"/>
            <a:ext cx="1194435" cy="1356995"/>
            <a:chOff x="7212" y="5592"/>
            <a:chExt cx="1881" cy="2137"/>
          </a:xfrm>
        </p:grpSpPr>
        <p:grpSp>
          <p:nvGrpSpPr>
            <p:cNvPr id="35" name="组合 34"/>
            <p:cNvGrpSpPr/>
            <p:nvPr>
              <p:custDataLst>
                <p:tags r:id="rId11"/>
              </p:custDataLst>
            </p:nvPr>
          </p:nvGrpSpPr>
          <p:grpSpPr>
            <a:xfrm rot="0">
              <a:off x="7281" y="5592"/>
              <a:ext cx="1812" cy="1406"/>
              <a:chOff x="2442210" y="2216414"/>
              <a:chExt cx="1470660" cy="892546"/>
            </a:xfrm>
          </p:grpSpPr>
          <p:sp>
            <p:nvSpPr>
              <p:cNvPr id="36" name="矩形: 圆角 35"/>
              <p:cNvSpPr/>
              <p:nvPr>
                <p:custDataLst>
                  <p:tags r:id="rId12"/>
                </p:custDataLst>
              </p:nvPr>
            </p:nvSpPr>
            <p:spPr>
              <a:xfrm>
                <a:off x="2442210" y="2260864"/>
                <a:ext cx="1470660" cy="848096"/>
              </a:xfrm>
              <a:prstGeom prst="round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37" name="组合 36"/>
              <p:cNvGrpSpPr/>
              <p:nvPr/>
            </p:nvGrpSpPr>
            <p:grpSpPr>
              <a:xfrm>
                <a:off x="2544874" y="2216414"/>
                <a:ext cx="1265331" cy="848096"/>
                <a:chOff x="5022059" y="4225554"/>
                <a:chExt cx="1384695" cy="960808"/>
              </a:xfrm>
            </p:grpSpPr>
            <p:cxnSp>
              <p:nvCxnSpPr>
                <p:cNvPr id="38" name="直接箭头连接符 37"/>
                <p:cNvCxnSpPr/>
                <p:nvPr>
                  <p:custDataLst>
                    <p:tags r:id="rId13"/>
                  </p:custDataLst>
                </p:nvPr>
              </p:nvCxnSpPr>
              <p:spPr>
                <a:xfrm>
                  <a:off x="5048250" y="4762500"/>
                  <a:ext cx="1333500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接箭头连接符 38"/>
                <p:cNvCxnSpPr/>
                <p:nvPr>
                  <p:custDataLst>
                    <p:tags r:id="rId14"/>
                  </p:custDataLst>
                </p:nvPr>
              </p:nvCxnSpPr>
              <p:spPr>
                <a:xfrm flipV="1">
                  <a:off x="5200650" y="4338637"/>
                  <a:ext cx="0" cy="847725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41" name="文本框 40"/>
                    <p:cNvSpPr txBox="1"/>
                    <p:nvPr/>
                  </p:nvSpPr>
                  <p:spPr>
                    <a:xfrm>
                      <a:off x="5048250" y="4674393"/>
                      <a:ext cx="102391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sz="120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oMath>
                        </m:oMathPara>
                      </a14:m>
                      <a:endParaRPr lang="zh-CN" altLang="en-US" sz="1200"/>
                    </a:p>
                  </p:txBody>
                </p:sp>
              </mc:Choice>
              <mc:Fallback>
                <p:sp>
                  <p:nvSpPr>
                    <p:cNvPr id="41" name="文本框 4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048250" y="4674393"/>
                      <a:ext cx="102391" cy="276999"/>
                    </a:xfrm>
                    <a:prstGeom prst="rect">
                      <a:avLst/>
                    </a:prstGeom>
                    <a:blipFill rotWithShape="1">
                      <a:blip r:embed="rId6"/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42" name="文本框 41"/>
                    <p:cNvSpPr txBox="1"/>
                    <p:nvPr/>
                  </p:nvSpPr>
                  <p:spPr>
                    <a:xfrm>
                      <a:off x="6304363" y="4712493"/>
                      <a:ext cx="102391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oMath>
                        </m:oMathPara>
                      </a14:m>
                      <a:endParaRPr lang="zh-CN" altLang="en-US" sz="1200"/>
                    </a:p>
                  </p:txBody>
                </p:sp>
              </mc:Choice>
              <mc:Fallback>
                <p:sp>
                  <p:nvSpPr>
                    <p:cNvPr id="42" name="文本框 4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304363" y="4712493"/>
                      <a:ext cx="102391" cy="276999"/>
                    </a:xfrm>
                    <a:prstGeom prst="rect">
                      <a:avLst/>
                    </a:prstGeom>
                    <a:blipFill rotWithShape="1">
                      <a:blip r:embed="rId7"/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43" name="文本框 42"/>
                    <p:cNvSpPr txBox="1"/>
                    <p:nvPr/>
                  </p:nvSpPr>
                  <p:spPr>
                    <a:xfrm>
                      <a:off x="5022059" y="4225554"/>
                      <a:ext cx="102391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oMath>
                        </m:oMathPara>
                      </a14:m>
                      <a:endParaRPr lang="zh-CN" altLang="en-US" sz="1200"/>
                    </a:p>
                  </p:txBody>
                </p:sp>
              </mc:Choice>
              <mc:Fallback>
                <p:sp>
                  <p:nvSpPr>
                    <p:cNvPr id="43" name="文本框 4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022059" y="4225554"/>
                      <a:ext cx="102391" cy="276999"/>
                    </a:xfrm>
                    <a:prstGeom prst="rect">
                      <a:avLst/>
                    </a:prstGeom>
                    <a:blipFill rotWithShape="1">
                      <a:blip r:embed="rId8"/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sp>
          <p:nvSpPr>
            <p:cNvPr id="63" name="任意多边形: 形状 62"/>
            <p:cNvSpPr/>
            <p:nvPr>
              <p:custDataLst>
                <p:tags r:id="rId15"/>
              </p:custDataLst>
            </p:nvPr>
          </p:nvSpPr>
          <p:spPr>
            <a:xfrm>
              <a:off x="7609" y="5991"/>
              <a:ext cx="1014" cy="679"/>
            </a:xfrm>
            <a:custGeom>
              <a:avLst/>
              <a:gdLst>
                <a:gd name="connsiteX0" fmla="*/ 0 w 900113"/>
                <a:gd name="connsiteY0" fmla="*/ 238133 h 488166"/>
                <a:gd name="connsiteX1" fmla="*/ 252413 w 900113"/>
                <a:gd name="connsiteY1" fmla="*/ 8 h 488166"/>
                <a:gd name="connsiteX2" fmla="*/ 476250 w 900113"/>
                <a:gd name="connsiteY2" fmla="*/ 245276 h 488166"/>
                <a:gd name="connsiteX3" fmla="*/ 678656 w 900113"/>
                <a:gd name="connsiteY3" fmla="*/ 488164 h 488166"/>
                <a:gd name="connsiteX4" fmla="*/ 900113 w 900113"/>
                <a:gd name="connsiteY4" fmla="*/ 250039 h 488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0113" h="488166">
                  <a:moveTo>
                    <a:pt x="0" y="238133"/>
                  </a:moveTo>
                  <a:cubicBezTo>
                    <a:pt x="86519" y="118475"/>
                    <a:pt x="173038" y="-1182"/>
                    <a:pt x="252413" y="8"/>
                  </a:cubicBezTo>
                  <a:cubicBezTo>
                    <a:pt x="331788" y="1198"/>
                    <a:pt x="405210" y="163917"/>
                    <a:pt x="476250" y="245276"/>
                  </a:cubicBezTo>
                  <a:cubicBezTo>
                    <a:pt x="547290" y="326635"/>
                    <a:pt x="608012" y="487370"/>
                    <a:pt x="678656" y="488164"/>
                  </a:cubicBezTo>
                  <a:cubicBezTo>
                    <a:pt x="749300" y="488958"/>
                    <a:pt x="857647" y="290917"/>
                    <a:pt x="900113" y="250039"/>
                  </a:cubicBezTo>
                </a:path>
              </a:pathLst>
            </a:custGeom>
            <a:noFill/>
            <a:ln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任意多边形: 形状 63"/>
            <p:cNvSpPr/>
            <p:nvPr>
              <p:custDataLst>
                <p:tags r:id="rId16"/>
              </p:custDataLst>
            </p:nvPr>
          </p:nvSpPr>
          <p:spPr>
            <a:xfrm>
              <a:off x="7734" y="6118"/>
              <a:ext cx="311" cy="7"/>
            </a:xfrm>
            <a:custGeom>
              <a:avLst/>
              <a:gdLst>
                <a:gd name="connsiteX0" fmla="*/ 0 w 252412"/>
                <a:gd name="connsiteY0" fmla="*/ 4234 h 4234"/>
                <a:gd name="connsiteX1" fmla="*/ 252412 w 252412"/>
                <a:gd name="connsiteY1" fmla="*/ 1852 h 4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2412" h="4234">
                  <a:moveTo>
                    <a:pt x="0" y="4234"/>
                  </a:moveTo>
                  <a:cubicBezTo>
                    <a:pt x="100607" y="1058"/>
                    <a:pt x="201215" y="-2117"/>
                    <a:pt x="252412" y="1852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任意多边形: 形状 66"/>
            <p:cNvSpPr/>
            <p:nvPr>
              <p:custDataLst>
                <p:tags r:id="rId17"/>
              </p:custDataLst>
            </p:nvPr>
          </p:nvSpPr>
          <p:spPr>
            <a:xfrm>
              <a:off x="7607" y="6118"/>
              <a:ext cx="126" cy="210"/>
            </a:xfrm>
            <a:custGeom>
              <a:avLst/>
              <a:gdLst>
                <a:gd name="connsiteX0" fmla="*/ 0 w 102393"/>
                <a:gd name="connsiteY0" fmla="*/ 133350 h 133350"/>
                <a:gd name="connsiteX1" fmla="*/ 102393 w 102393"/>
                <a:gd name="connsiteY1" fmla="*/ 0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2393" h="133350">
                  <a:moveTo>
                    <a:pt x="0" y="133350"/>
                  </a:moveTo>
                  <a:cubicBezTo>
                    <a:pt x="41076" y="76597"/>
                    <a:pt x="82153" y="19844"/>
                    <a:pt x="102393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任意多边形: 形状 67"/>
            <p:cNvSpPr/>
            <p:nvPr>
              <p:custDataLst>
                <p:tags r:id="rId18"/>
              </p:custDataLst>
            </p:nvPr>
          </p:nvSpPr>
          <p:spPr>
            <a:xfrm>
              <a:off x="8027" y="6114"/>
              <a:ext cx="120" cy="229"/>
            </a:xfrm>
            <a:custGeom>
              <a:avLst/>
              <a:gdLst>
                <a:gd name="connsiteX0" fmla="*/ 0 w 97632"/>
                <a:gd name="connsiteY0" fmla="*/ 0 h 145256"/>
                <a:gd name="connsiteX1" fmla="*/ 97632 w 97632"/>
                <a:gd name="connsiteY1" fmla="*/ 145256 h 145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7632" h="145256">
                  <a:moveTo>
                    <a:pt x="0" y="0"/>
                  </a:moveTo>
                  <a:cubicBezTo>
                    <a:pt x="39489" y="60325"/>
                    <a:pt x="78979" y="120650"/>
                    <a:pt x="97632" y="145256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任意多边形: 形状 68"/>
            <p:cNvSpPr/>
            <p:nvPr>
              <p:custDataLst>
                <p:tags r:id="rId19"/>
              </p:custDataLst>
            </p:nvPr>
          </p:nvSpPr>
          <p:spPr>
            <a:xfrm>
              <a:off x="8159" y="6339"/>
              <a:ext cx="464" cy="330"/>
            </a:xfrm>
            <a:custGeom>
              <a:avLst/>
              <a:gdLst>
                <a:gd name="connsiteX0" fmla="*/ 0 w 376237"/>
                <a:gd name="connsiteY0" fmla="*/ 0 h 209552"/>
                <a:gd name="connsiteX1" fmla="*/ 188118 w 376237"/>
                <a:gd name="connsiteY1" fmla="*/ 209550 h 209552"/>
                <a:gd name="connsiteX2" fmla="*/ 376237 w 376237"/>
                <a:gd name="connsiteY2" fmla="*/ 4762 h 209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6237" h="209552">
                  <a:moveTo>
                    <a:pt x="0" y="0"/>
                  </a:moveTo>
                  <a:cubicBezTo>
                    <a:pt x="62706" y="104378"/>
                    <a:pt x="125412" y="208756"/>
                    <a:pt x="188118" y="209550"/>
                  </a:cubicBezTo>
                  <a:cubicBezTo>
                    <a:pt x="250824" y="210344"/>
                    <a:pt x="354409" y="0"/>
                    <a:pt x="376237" y="4762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文本框 89"/>
            <p:cNvSpPr txBox="1"/>
            <p:nvPr>
              <p:custDataLst>
                <p:tags r:id="rId20"/>
              </p:custDataLst>
            </p:nvPr>
          </p:nvSpPr>
          <p:spPr>
            <a:xfrm>
              <a:off x="7212" y="7197"/>
              <a:ext cx="1872" cy="5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/>
                <a:t>顶部失真</a:t>
              </a:r>
              <a:endParaRPr lang="zh-CN" altLang="en-US" sz="1600"/>
            </a:p>
          </p:txBody>
        </p:sp>
      </p:grpSp>
      <p:grpSp>
        <p:nvGrpSpPr>
          <p:cNvPr id="6" name="组合 5"/>
          <p:cNvGrpSpPr/>
          <p:nvPr>
            <p:custDataLst>
              <p:tags r:id="rId21"/>
            </p:custDataLst>
          </p:nvPr>
        </p:nvGrpSpPr>
        <p:grpSpPr>
          <a:xfrm>
            <a:off x="6094095" y="3550920"/>
            <a:ext cx="1208405" cy="1368425"/>
            <a:chOff x="9597" y="5592"/>
            <a:chExt cx="1903" cy="2155"/>
          </a:xfrm>
        </p:grpSpPr>
        <p:grpSp>
          <p:nvGrpSpPr>
            <p:cNvPr id="44" name="组合 43"/>
            <p:cNvGrpSpPr/>
            <p:nvPr>
              <p:custDataLst>
                <p:tags r:id="rId22"/>
              </p:custDataLst>
            </p:nvPr>
          </p:nvGrpSpPr>
          <p:grpSpPr>
            <a:xfrm rot="0">
              <a:off x="9597" y="5592"/>
              <a:ext cx="1812" cy="1406"/>
              <a:chOff x="2442210" y="2216414"/>
              <a:chExt cx="1470660" cy="892546"/>
            </a:xfrm>
          </p:grpSpPr>
          <p:sp>
            <p:nvSpPr>
              <p:cNvPr id="45" name="矩形: 圆角 44"/>
              <p:cNvSpPr/>
              <p:nvPr>
                <p:custDataLst>
                  <p:tags r:id="rId23"/>
                </p:custDataLst>
              </p:nvPr>
            </p:nvSpPr>
            <p:spPr>
              <a:xfrm>
                <a:off x="2442210" y="2260864"/>
                <a:ext cx="1470660" cy="848096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46" name="组合 45"/>
              <p:cNvGrpSpPr/>
              <p:nvPr/>
            </p:nvGrpSpPr>
            <p:grpSpPr>
              <a:xfrm>
                <a:off x="2544874" y="2216414"/>
                <a:ext cx="1265331" cy="848096"/>
                <a:chOff x="5022059" y="4225554"/>
                <a:chExt cx="1384695" cy="960808"/>
              </a:xfrm>
            </p:grpSpPr>
            <p:cxnSp>
              <p:nvCxnSpPr>
                <p:cNvPr id="47" name="直接箭头连接符 46"/>
                <p:cNvCxnSpPr/>
                <p:nvPr>
                  <p:custDataLst>
                    <p:tags r:id="rId24"/>
                  </p:custDataLst>
                </p:nvPr>
              </p:nvCxnSpPr>
              <p:spPr>
                <a:xfrm>
                  <a:off x="5048250" y="4762500"/>
                  <a:ext cx="1333500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直接箭头连接符 47"/>
                <p:cNvCxnSpPr/>
                <p:nvPr>
                  <p:custDataLst>
                    <p:tags r:id="rId25"/>
                  </p:custDataLst>
                </p:nvPr>
              </p:nvCxnSpPr>
              <p:spPr>
                <a:xfrm flipV="1">
                  <a:off x="5200650" y="4338637"/>
                  <a:ext cx="0" cy="847725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9" name="任意多边形: 形状 48"/>
                <p:cNvSpPr/>
                <p:nvPr>
                  <p:custDataLst>
                    <p:tags r:id="rId26"/>
                  </p:custDataLst>
                </p:nvPr>
              </p:nvSpPr>
              <p:spPr>
                <a:xfrm>
                  <a:off x="5200650" y="4519605"/>
                  <a:ext cx="900113" cy="488165"/>
                </a:xfrm>
                <a:custGeom>
                  <a:avLst/>
                  <a:gdLst>
                    <a:gd name="connsiteX0" fmla="*/ 0 w 900113"/>
                    <a:gd name="connsiteY0" fmla="*/ 238133 h 488166"/>
                    <a:gd name="connsiteX1" fmla="*/ 252413 w 900113"/>
                    <a:gd name="connsiteY1" fmla="*/ 8 h 488166"/>
                    <a:gd name="connsiteX2" fmla="*/ 476250 w 900113"/>
                    <a:gd name="connsiteY2" fmla="*/ 245276 h 488166"/>
                    <a:gd name="connsiteX3" fmla="*/ 678656 w 900113"/>
                    <a:gd name="connsiteY3" fmla="*/ 488164 h 488166"/>
                    <a:gd name="connsiteX4" fmla="*/ 900113 w 900113"/>
                    <a:gd name="connsiteY4" fmla="*/ 250039 h 4881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00113" h="488166">
                      <a:moveTo>
                        <a:pt x="0" y="238133"/>
                      </a:moveTo>
                      <a:cubicBezTo>
                        <a:pt x="86519" y="118475"/>
                        <a:pt x="173038" y="-1182"/>
                        <a:pt x="252413" y="8"/>
                      </a:cubicBezTo>
                      <a:cubicBezTo>
                        <a:pt x="331788" y="1198"/>
                        <a:pt x="405210" y="163917"/>
                        <a:pt x="476250" y="245276"/>
                      </a:cubicBezTo>
                      <a:cubicBezTo>
                        <a:pt x="547290" y="326635"/>
                        <a:pt x="608012" y="487370"/>
                        <a:pt x="678656" y="488164"/>
                      </a:cubicBezTo>
                      <a:cubicBezTo>
                        <a:pt x="749300" y="488958"/>
                        <a:pt x="857647" y="290917"/>
                        <a:pt x="900113" y="250039"/>
                      </a:cubicBezTo>
                    </a:path>
                  </a:pathLst>
                </a:custGeom>
                <a:noFill/>
                <a:ln>
                  <a:prstDash val="sysDot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50" name="文本框 49"/>
                    <p:cNvSpPr txBox="1"/>
                    <p:nvPr/>
                  </p:nvSpPr>
                  <p:spPr>
                    <a:xfrm>
                      <a:off x="5048250" y="4674393"/>
                      <a:ext cx="102391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sz="120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oMath>
                        </m:oMathPara>
                      </a14:m>
                      <a:endParaRPr lang="zh-CN" altLang="en-US" sz="1200"/>
                    </a:p>
                  </p:txBody>
                </p:sp>
              </mc:Choice>
              <mc:Fallback>
                <p:sp>
                  <p:nvSpPr>
                    <p:cNvPr id="50" name="文本框 4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048250" y="4674393"/>
                      <a:ext cx="102391" cy="276999"/>
                    </a:xfrm>
                    <a:prstGeom prst="rect">
                      <a:avLst/>
                    </a:prstGeom>
                    <a:blipFill rotWithShape="1">
                      <a:blip r:embed="rId6"/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51" name="文本框 50"/>
                    <p:cNvSpPr txBox="1"/>
                    <p:nvPr/>
                  </p:nvSpPr>
                  <p:spPr>
                    <a:xfrm>
                      <a:off x="6304363" y="4712493"/>
                      <a:ext cx="102391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oMath>
                        </m:oMathPara>
                      </a14:m>
                      <a:endParaRPr lang="zh-CN" altLang="en-US" sz="1200"/>
                    </a:p>
                  </p:txBody>
                </p:sp>
              </mc:Choice>
              <mc:Fallback>
                <p:sp>
                  <p:nvSpPr>
                    <p:cNvPr id="51" name="文本框 5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304363" y="4712493"/>
                      <a:ext cx="102391" cy="276999"/>
                    </a:xfrm>
                    <a:prstGeom prst="rect">
                      <a:avLst/>
                    </a:prstGeom>
                    <a:blipFill rotWithShape="1">
                      <a:blip r:embed="rId7"/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52" name="文本框 51"/>
                    <p:cNvSpPr txBox="1"/>
                    <p:nvPr/>
                  </p:nvSpPr>
                  <p:spPr>
                    <a:xfrm>
                      <a:off x="5022059" y="4225554"/>
                      <a:ext cx="102391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oMath>
                        </m:oMathPara>
                      </a14:m>
                      <a:endParaRPr lang="zh-CN" altLang="en-US" sz="1200"/>
                    </a:p>
                  </p:txBody>
                </p:sp>
              </mc:Choice>
              <mc:Fallback>
                <p:sp>
                  <p:nvSpPr>
                    <p:cNvPr id="52" name="文本框 5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022059" y="4225554"/>
                      <a:ext cx="102391" cy="276999"/>
                    </a:xfrm>
                    <a:prstGeom prst="rect">
                      <a:avLst/>
                    </a:prstGeom>
                    <a:blipFill rotWithShape="1">
                      <a:blip r:embed="rId8"/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cxnSp>
          <p:nvCxnSpPr>
            <p:cNvPr id="71" name="直接连接符 70"/>
            <p:cNvCxnSpPr/>
            <p:nvPr>
              <p:custDataLst>
                <p:tags r:id="rId27"/>
              </p:custDataLst>
            </p:nvPr>
          </p:nvCxnSpPr>
          <p:spPr>
            <a:xfrm>
              <a:off x="10567" y="6534"/>
              <a:ext cx="25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任意多边形: 形状 74"/>
            <p:cNvSpPr/>
            <p:nvPr>
              <p:custDataLst>
                <p:tags r:id="rId28"/>
              </p:custDataLst>
            </p:nvPr>
          </p:nvSpPr>
          <p:spPr>
            <a:xfrm>
              <a:off x="9921" y="6002"/>
              <a:ext cx="642" cy="535"/>
            </a:xfrm>
            <a:custGeom>
              <a:avLst/>
              <a:gdLst>
                <a:gd name="connsiteX0" fmla="*/ 0 w 520892"/>
                <a:gd name="connsiteY0" fmla="*/ 215905 h 339730"/>
                <a:gd name="connsiteX1" fmla="*/ 228600 w 520892"/>
                <a:gd name="connsiteY1" fmla="*/ 5 h 339730"/>
                <a:gd name="connsiteX2" fmla="*/ 425450 w 520892"/>
                <a:gd name="connsiteY2" fmla="*/ 209555 h 339730"/>
                <a:gd name="connsiteX3" fmla="*/ 520700 w 520892"/>
                <a:gd name="connsiteY3" fmla="*/ 339730 h 339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20892" h="339730">
                  <a:moveTo>
                    <a:pt x="0" y="215905"/>
                  </a:moveTo>
                  <a:cubicBezTo>
                    <a:pt x="78846" y="108484"/>
                    <a:pt x="157692" y="1063"/>
                    <a:pt x="228600" y="5"/>
                  </a:cubicBezTo>
                  <a:cubicBezTo>
                    <a:pt x="299508" y="-1053"/>
                    <a:pt x="376767" y="152934"/>
                    <a:pt x="425450" y="209555"/>
                  </a:cubicBezTo>
                  <a:cubicBezTo>
                    <a:pt x="474133" y="266176"/>
                    <a:pt x="524404" y="315388"/>
                    <a:pt x="520700" y="33973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任意多边形: 形状 76"/>
            <p:cNvSpPr/>
            <p:nvPr>
              <p:custDataLst>
                <p:tags r:id="rId29"/>
              </p:custDataLst>
            </p:nvPr>
          </p:nvSpPr>
          <p:spPr>
            <a:xfrm>
              <a:off x="10841" y="6328"/>
              <a:ext cx="119" cy="202"/>
            </a:xfrm>
            <a:custGeom>
              <a:avLst/>
              <a:gdLst>
                <a:gd name="connsiteX0" fmla="*/ 0 w 92075"/>
                <a:gd name="connsiteY0" fmla="*/ 123825 h 123825"/>
                <a:gd name="connsiteX1" fmla="*/ 92075 w 92075"/>
                <a:gd name="connsiteY1" fmla="*/ 0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2075" h="123825">
                  <a:moveTo>
                    <a:pt x="0" y="123825"/>
                  </a:moveTo>
                  <a:cubicBezTo>
                    <a:pt x="38894" y="67204"/>
                    <a:pt x="77788" y="10583"/>
                    <a:pt x="92075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文本框 90"/>
            <p:cNvSpPr txBox="1"/>
            <p:nvPr>
              <p:custDataLst>
                <p:tags r:id="rId30"/>
              </p:custDataLst>
            </p:nvPr>
          </p:nvSpPr>
          <p:spPr>
            <a:xfrm>
              <a:off x="9628" y="7215"/>
              <a:ext cx="1872" cy="5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/>
                <a:t>底部失真</a:t>
              </a:r>
              <a:endParaRPr lang="zh-CN" altLang="en-US" sz="1600"/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7565390" y="3550920"/>
            <a:ext cx="1202690" cy="1350010"/>
            <a:chOff x="11914" y="5592"/>
            <a:chExt cx="1894" cy="2126"/>
          </a:xfrm>
        </p:grpSpPr>
        <p:grpSp>
          <p:nvGrpSpPr>
            <p:cNvPr id="53" name="组合 52"/>
            <p:cNvGrpSpPr/>
            <p:nvPr>
              <p:custDataLst>
                <p:tags r:id="rId31"/>
              </p:custDataLst>
            </p:nvPr>
          </p:nvGrpSpPr>
          <p:grpSpPr>
            <a:xfrm rot="0">
              <a:off x="11914" y="5592"/>
              <a:ext cx="1812" cy="1406"/>
              <a:chOff x="2442210" y="2216414"/>
              <a:chExt cx="1470660" cy="892546"/>
            </a:xfrm>
          </p:grpSpPr>
          <p:sp>
            <p:nvSpPr>
              <p:cNvPr id="54" name="矩形: 圆角 53"/>
              <p:cNvSpPr/>
              <p:nvPr>
                <p:custDataLst>
                  <p:tags r:id="rId32"/>
                </p:custDataLst>
              </p:nvPr>
            </p:nvSpPr>
            <p:spPr>
              <a:xfrm>
                <a:off x="2442210" y="2260864"/>
                <a:ext cx="1470660" cy="848096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55" name="组合 54"/>
              <p:cNvGrpSpPr/>
              <p:nvPr/>
            </p:nvGrpSpPr>
            <p:grpSpPr>
              <a:xfrm>
                <a:off x="2544874" y="2216414"/>
                <a:ext cx="1265331" cy="848096"/>
                <a:chOff x="5022059" y="4225554"/>
                <a:chExt cx="1384695" cy="960808"/>
              </a:xfrm>
            </p:grpSpPr>
            <p:cxnSp>
              <p:nvCxnSpPr>
                <p:cNvPr id="56" name="直接箭头连接符 55"/>
                <p:cNvCxnSpPr/>
                <p:nvPr>
                  <p:custDataLst>
                    <p:tags r:id="rId33"/>
                  </p:custDataLst>
                </p:nvPr>
              </p:nvCxnSpPr>
              <p:spPr>
                <a:xfrm>
                  <a:off x="5048250" y="4762500"/>
                  <a:ext cx="1333500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接箭头连接符 56"/>
                <p:cNvCxnSpPr/>
                <p:nvPr>
                  <p:custDataLst>
                    <p:tags r:id="rId34"/>
                  </p:custDataLst>
                </p:nvPr>
              </p:nvCxnSpPr>
              <p:spPr>
                <a:xfrm flipV="1">
                  <a:off x="5200650" y="4338637"/>
                  <a:ext cx="0" cy="847725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8" name="任意多边形: 形状 57"/>
                <p:cNvSpPr/>
                <p:nvPr>
                  <p:custDataLst>
                    <p:tags r:id="rId35"/>
                  </p:custDataLst>
                </p:nvPr>
              </p:nvSpPr>
              <p:spPr>
                <a:xfrm>
                  <a:off x="5200650" y="4519605"/>
                  <a:ext cx="900113" cy="488165"/>
                </a:xfrm>
                <a:custGeom>
                  <a:avLst/>
                  <a:gdLst>
                    <a:gd name="connsiteX0" fmla="*/ 0 w 900113"/>
                    <a:gd name="connsiteY0" fmla="*/ 238133 h 488166"/>
                    <a:gd name="connsiteX1" fmla="*/ 252413 w 900113"/>
                    <a:gd name="connsiteY1" fmla="*/ 8 h 488166"/>
                    <a:gd name="connsiteX2" fmla="*/ 476250 w 900113"/>
                    <a:gd name="connsiteY2" fmla="*/ 245276 h 488166"/>
                    <a:gd name="connsiteX3" fmla="*/ 678656 w 900113"/>
                    <a:gd name="connsiteY3" fmla="*/ 488164 h 488166"/>
                    <a:gd name="connsiteX4" fmla="*/ 900113 w 900113"/>
                    <a:gd name="connsiteY4" fmla="*/ 250039 h 4881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00113" h="488166">
                      <a:moveTo>
                        <a:pt x="0" y="238133"/>
                      </a:moveTo>
                      <a:cubicBezTo>
                        <a:pt x="86519" y="118475"/>
                        <a:pt x="173038" y="-1182"/>
                        <a:pt x="252413" y="8"/>
                      </a:cubicBezTo>
                      <a:cubicBezTo>
                        <a:pt x="331788" y="1198"/>
                        <a:pt x="405210" y="163917"/>
                        <a:pt x="476250" y="245276"/>
                      </a:cubicBezTo>
                      <a:cubicBezTo>
                        <a:pt x="547290" y="326635"/>
                        <a:pt x="608012" y="487370"/>
                        <a:pt x="678656" y="488164"/>
                      </a:cubicBezTo>
                      <a:cubicBezTo>
                        <a:pt x="749300" y="488958"/>
                        <a:pt x="857647" y="290917"/>
                        <a:pt x="900113" y="250039"/>
                      </a:cubicBezTo>
                    </a:path>
                  </a:pathLst>
                </a:custGeom>
                <a:noFill/>
                <a:ln>
                  <a:prstDash val="sysDot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59" name="文本框 58"/>
                    <p:cNvSpPr txBox="1"/>
                    <p:nvPr/>
                  </p:nvSpPr>
                  <p:spPr>
                    <a:xfrm>
                      <a:off x="5048250" y="4674393"/>
                      <a:ext cx="102391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sz="120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oMath>
                        </m:oMathPara>
                      </a14:m>
                      <a:endParaRPr lang="zh-CN" altLang="en-US" sz="1200"/>
                    </a:p>
                  </p:txBody>
                </p:sp>
              </mc:Choice>
              <mc:Fallback>
                <p:sp>
                  <p:nvSpPr>
                    <p:cNvPr id="59" name="文本框 5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048250" y="4674393"/>
                      <a:ext cx="102391" cy="276999"/>
                    </a:xfrm>
                    <a:prstGeom prst="rect">
                      <a:avLst/>
                    </a:prstGeom>
                    <a:blipFill rotWithShape="1">
                      <a:blip r:embed="rId6"/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60" name="文本框 59"/>
                    <p:cNvSpPr txBox="1"/>
                    <p:nvPr/>
                  </p:nvSpPr>
                  <p:spPr>
                    <a:xfrm>
                      <a:off x="6304363" y="4712493"/>
                      <a:ext cx="102391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oMath>
                        </m:oMathPara>
                      </a14:m>
                      <a:endParaRPr lang="zh-CN" altLang="en-US" sz="1200"/>
                    </a:p>
                  </p:txBody>
                </p:sp>
              </mc:Choice>
              <mc:Fallback>
                <p:sp>
                  <p:nvSpPr>
                    <p:cNvPr id="60" name="文本框 5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304363" y="4712493"/>
                      <a:ext cx="102391" cy="276999"/>
                    </a:xfrm>
                    <a:prstGeom prst="rect">
                      <a:avLst/>
                    </a:prstGeom>
                    <a:blipFill rotWithShape="1">
                      <a:blip r:embed="rId7"/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61" name="文本框 60"/>
                    <p:cNvSpPr txBox="1"/>
                    <p:nvPr/>
                  </p:nvSpPr>
                  <p:spPr>
                    <a:xfrm>
                      <a:off x="5022059" y="4225554"/>
                      <a:ext cx="102391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oMath>
                        </m:oMathPara>
                      </a14:m>
                      <a:endParaRPr lang="zh-CN" altLang="en-US" sz="1200"/>
                    </a:p>
                  </p:txBody>
                </p:sp>
              </mc:Choice>
              <mc:Fallback>
                <p:sp>
                  <p:nvSpPr>
                    <p:cNvPr id="61" name="文本框 6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022059" y="4225554"/>
                      <a:ext cx="102391" cy="276999"/>
                    </a:xfrm>
                    <a:prstGeom prst="rect">
                      <a:avLst/>
                    </a:prstGeom>
                    <a:blipFill rotWithShape="1">
                      <a:blip r:embed="rId8"/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cxnSp>
          <p:nvCxnSpPr>
            <p:cNvPr id="78" name="直接连接符 77"/>
            <p:cNvCxnSpPr/>
            <p:nvPr>
              <p:custDataLst>
                <p:tags r:id="rId36"/>
              </p:custDataLst>
            </p:nvPr>
          </p:nvCxnSpPr>
          <p:spPr>
            <a:xfrm>
              <a:off x="12367" y="6125"/>
              <a:ext cx="28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连接符 79"/>
            <p:cNvCxnSpPr/>
            <p:nvPr>
              <p:custDataLst>
                <p:tags r:id="rId37"/>
              </p:custDataLst>
            </p:nvPr>
          </p:nvCxnSpPr>
          <p:spPr>
            <a:xfrm>
              <a:off x="12871" y="6530"/>
              <a:ext cx="28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任意多边形: 形状 81"/>
            <p:cNvSpPr/>
            <p:nvPr>
              <p:custDataLst>
                <p:tags r:id="rId38"/>
              </p:custDataLst>
            </p:nvPr>
          </p:nvSpPr>
          <p:spPr>
            <a:xfrm>
              <a:off x="12241" y="6125"/>
              <a:ext cx="129" cy="210"/>
            </a:xfrm>
            <a:custGeom>
              <a:avLst/>
              <a:gdLst>
                <a:gd name="connsiteX0" fmla="*/ 0 w 104775"/>
                <a:gd name="connsiteY0" fmla="*/ 133350 h 133350"/>
                <a:gd name="connsiteX1" fmla="*/ 104775 w 104775"/>
                <a:gd name="connsiteY1" fmla="*/ 0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4775" h="133350">
                  <a:moveTo>
                    <a:pt x="0" y="133350"/>
                  </a:moveTo>
                  <a:cubicBezTo>
                    <a:pt x="45442" y="73818"/>
                    <a:pt x="90884" y="14287"/>
                    <a:pt x="104775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任意多边形: 形状 82"/>
            <p:cNvSpPr/>
            <p:nvPr>
              <p:custDataLst>
                <p:tags r:id="rId39"/>
              </p:custDataLst>
            </p:nvPr>
          </p:nvSpPr>
          <p:spPr>
            <a:xfrm>
              <a:off x="12646" y="6114"/>
              <a:ext cx="129" cy="221"/>
            </a:xfrm>
            <a:custGeom>
              <a:avLst/>
              <a:gdLst>
                <a:gd name="connsiteX0" fmla="*/ 0 w 104775"/>
                <a:gd name="connsiteY0" fmla="*/ 0 h 140493"/>
                <a:gd name="connsiteX1" fmla="*/ 104775 w 104775"/>
                <a:gd name="connsiteY1" fmla="*/ 140493 h 140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4775" h="140493">
                  <a:moveTo>
                    <a:pt x="0" y="0"/>
                  </a:moveTo>
                  <a:cubicBezTo>
                    <a:pt x="40481" y="57149"/>
                    <a:pt x="80963" y="114299"/>
                    <a:pt x="104775" y="140493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任意多边形: 形状 83"/>
            <p:cNvSpPr/>
            <p:nvPr>
              <p:custDataLst>
                <p:tags r:id="rId40"/>
              </p:custDataLst>
            </p:nvPr>
          </p:nvSpPr>
          <p:spPr>
            <a:xfrm>
              <a:off x="12778" y="6336"/>
              <a:ext cx="100" cy="199"/>
            </a:xfrm>
            <a:custGeom>
              <a:avLst/>
              <a:gdLst>
                <a:gd name="connsiteX0" fmla="*/ 0 w 80963"/>
                <a:gd name="connsiteY0" fmla="*/ 0 h 126207"/>
                <a:gd name="connsiteX1" fmla="*/ 80963 w 80963"/>
                <a:gd name="connsiteY1" fmla="*/ 126207 h 126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0963" h="126207">
                  <a:moveTo>
                    <a:pt x="0" y="0"/>
                  </a:moveTo>
                  <a:cubicBezTo>
                    <a:pt x="37505" y="52983"/>
                    <a:pt x="75010" y="105966"/>
                    <a:pt x="80963" y="126207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任意多边形: 形状 84"/>
            <p:cNvSpPr/>
            <p:nvPr>
              <p:custDataLst>
                <p:tags r:id="rId41"/>
              </p:custDataLst>
            </p:nvPr>
          </p:nvSpPr>
          <p:spPr>
            <a:xfrm>
              <a:off x="13150" y="6339"/>
              <a:ext cx="103" cy="191"/>
            </a:xfrm>
            <a:custGeom>
              <a:avLst/>
              <a:gdLst>
                <a:gd name="connsiteX0" fmla="*/ 0 w 83344"/>
                <a:gd name="connsiteY0" fmla="*/ 121443 h 121443"/>
                <a:gd name="connsiteX1" fmla="*/ 83344 w 83344"/>
                <a:gd name="connsiteY1" fmla="*/ 0 h 121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3344" h="121443">
                  <a:moveTo>
                    <a:pt x="0" y="121443"/>
                  </a:moveTo>
                  <a:cubicBezTo>
                    <a:pt x="36909" y="67865"/>
                    <a:pt x="72628" y="14288"/>
                    <a:pt x="83344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文本框 91"/>
            <p:cNvSpPr txBox="1"/>
            <p:nvPr>
              <p:custDataLst>
                <p:tags r:id="rId42"/>
              </p:custDataLst>
            </p:nvPr>
          </p:nvSpPr>
          <p:spPr>
            <a:xfrm>
              <a:off x="11936" y="7186"/>
              <a:ext cx="1872" cy="5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/>
                <a:t>双向失真</a:t>
              </a:r>
              <a:endParaRPr lang="zh-CN" altLang="en-US" sz="1600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733800" y="2944178"/>
            <a:ext cx="4724400" cy="969645"/>
            <a:chOff x="5580" y="3320"/>
            <a:chExt cx="7440" cy="1527"/>
          </a:xfrm>
        </p:grpSpPr>
        <p:sp>
          <p:nvSpPr>
            <p:cNvPr id="6" name="矩形: 圆角 5"/>
            <p:cNvSpPr/>
            <p:nvPr/>
          </p:nvSpPr>
          <p:spPr>
            <a:xfrm>
              <a:off x="5580" y="3460"/>
              <a:ext cx="940" cy="32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5664" y="3402"/>
              <a:ext cx="940" cy="4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b="1">
                  <a:latin typeface="仿宋" panose="02010609060101010101" pitchFamily="49" charset="-122"/>
                  <a:ea typeface="仿宋" panose="02010609060101010101" pitchFamily="49" charset="-122"/>
                </a:rPr>
                <a:t>开始</a:t>
              </a:r>
              <a:endParaRPr lang="zh-CN" altLang="en-US" sz="1200" b="1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cxnSp>
          <p:nvCxnSpPr>
            <p:cNvPr id="9" name="直接箭头连接符 8"/>
            <p:cNvCxnSpPr/>
            <p:nvPr/>
          </p:nvCxnSpPr>
          <p:spPr>
            <a:xfrm>
              <a:off x="6520" y="3624"/>
              <a:ext cx="43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矩形 11"/>
            <p:cNvSpPr/>
            <p:nvPr/>
          </p:nvSpPr>
          <p:spPr>
            <a:xfrm>
              <a:off x="6950" y="3320"/>
              <a:ext cx="1114" cy="6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b="1">
                  <a:solidFill>
                    <a:schemeClr val="tx1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初始化配置</a:t>
              </a:r>
              <a:endParaRPr lang="zh-CN" altLang="en-US" sz="12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cxnSp>
          <p:nvCxnSpPr>
            <p:cNvPr id="13" name="直接箭头连接符 12"/>
            <p:cNvCxnSpPr/>
            <p:nvPr/>
          </p:nvCxnSpPr>
          <p:spPr>
            <a:xfrm>
              <a:off x="8064" y="3624"/>
              <a:ext cx="43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平行四边形 13"/>
            <p:cNvSpPr/>
            <p:nvPr/>
          </p:nvSpPr>
          <p:spPr>
            <a:xfrm>
              <a:off x="8410" y="3320"/>
              <a:ext cx="1248" cy="607"/>
            </a:xfrm>
            <a:prstGeom prst="parallelogram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b="1">
                  <a:solidFill>
                    <a:schemeClr val="tx1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选择波形</a:t>
              </a:r>
              <a:endParaRPr lang="zh-CN" altLang="en-US" sz="12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cxnSp>
          <p:nvCxnSpPr>
            <p:cNvPr id="15" name="直接箭头连接符 14"/>
            <p:cNvCxnSpPr/>
            <p:nvPr/>
          </p:nvCxnSpPr>
          <p:spPr>
            <a:xfrm>
              <a:off x="9597" y="3624"/>
              <a:ext cx="43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矩形 15"/>
            <p:cNvSpPr/>
            <p:nvPr/>
          </p:nvSpPr>
          <p:spPr>
            <a:xfrm>
              <a:off x="10027" y="3320"/>
              <a:ext cx="1114" cy="6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b="1">
                  <a:solidFill>
                    <a:schemeClr val="tx1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控制失真类型</a:t>
              </a:r>
              <a:endParaRPr lang="en-US" altLang="zh-CN" sz="12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17" name="平行四边形 16"/>
            <p:cNvSpPr/>
            <p:nvPr/>
          </p:nvSpPr>
          <p:spPr>
            <a:xfrm>
              <a:off x="11498" y="3402"/>
              <a:ext cx="1522" cy="464"/>
            </a:xfrm>
            <a:prstGeom prst="parallelogram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>
                  <a:solidFill>
                    <a:schemeClr val="tx1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ADC</a:t>
              </a:r>
              <a:r>
                <a:rPr lang="zh-CN" altLang="en-US" sz="1200" b="1">
                  <a:solidFill>
                    <a:schemeClr val="tx1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采样</a:t>
              </a:r>
              <a:endParaRPr lang="zh-CN" altLang="en-US" sz="12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cxnSp>
          <p:nvCxnSpPr>
            <p:cNvPr id="18" name="直接箭头连接符 17"/>
            <p:cNvCxnSpPr/>
            <p:nvPr/>
          </p:nvCxnSpPr>
          <p:spPr>
            <a:xfrm>
              <a:off x="11141" y="3620"/>
              <a:ext cx="43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/>
            <p:nvPr/>
          </p:nvCxnSpPr>
          <p:spPr>
            <a:xfrm>
              <a:off x="12240" y="3865"/>
              <a:ext cx="0" cy="37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矩形 22"/>
            <p:cNvSpPr/>
            <p:nvPr/>
          </p:nvSpPr>
          <p:spPr>
            <a:xfrm>
              <a:off x="11713" y="4241"/>
              <a:ext cx="1114" cy="6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b="1">
                  <a:solidFill>
                    <a:schemeClr val="tx1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信号</a:t>
              </a:r>
              <a:endParaRPr lang="en-US" altLang="zh-CN" sz="12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  <a:p>
              <a:pPr algn="ctr"/>
              <a:r>
                <a:rPr lang="zh-CN" altLang="en-US" sz="1200" b="1">
                  <a:solidFill>
                    <a:schemeClr val="tx1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处理</a:t>
              </a:r>
              <a:endParaRPr lang="en-US" altLang="zh-CN" sz="12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cxnSp>
          <p:nvCxnSpPr>
            <p:cNvPr id="24" name="直接箭头连接符 23"/>
            <p:cNvCxnSpPr/>
            <p:nvPr/>
          </p:nvCxnSpPr>
          <p:spPr>
            <a:xfrm flipH="1">
              <a:off x="11141" y="4545"/>
              <a:ext cx="56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矩形 24"/>
            <p:cNvSpPr/>
            <p:nvPr/>
          </p:nvSpPr>
          <p:spPr>
            <a:xfrm>
              <a:off x="10049" y="4231"/>
              <a:ext cx="1114" cy="6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>
                  <a:solidFill>
                    <a:schemeClr val="tx1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DAC</a:t>
              </a:r>
              <a:endParaRPr lang="en-US" altLang="zh-CN" sz="12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  <a:p>
              <a:pPr algn="ctr"/>
              <a:r>
                <a:rPr lang="zh-CN" altLang="en-US" sz="1200" b="1">
                  <a:solidFill>
                    <a:schemeClr val="tx1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还原</a:t>
              </a:r>
              <a:endParaRPr lang="en-US" altLang="zh-CN" sz="12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cxnSp>
          <p:nvCxnSpPr>
            <p:cNvPr id="26" name="直接箭头连接符 25"/>
            <p:cNvCxnSpPr/>
            <p:nvPr/>
          </p:nvCxnSpPr>
          <p:spPr>
            <a:xfrm flipH="1">
              <a:off x="9582" y="4527"/>
              <a:ext cx="44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矩形 27"/>
            <p:cNvSpPr/>
            <p:nvPr/>
          </p:nvSpPr>
          <p:spPr>
            <a:xfrm>
              <a:off x="8468" y="4231"/>
              <a:ext cx="1114" cy="6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b="1">
                  <a:solidFill>
                    <a:schemeClr val="tx1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串口输出同步</a:t>
              </a:r>
              <a:endParaRPr lang="en-US" altLang="zh-CN" sz="12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7" name="矩形 96"/>
          <p:cNvSpPr/>
          <p:nvPr/>
        </p:nvSpPr>
        <p:spPr>
          <a:xfrm>
            <a:off x="2453005" y="1276350"/>
            <a:ext cx="7312025" cy="43053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846195" y="1725295"/>
            <a:ext cx="4097020" cy="4616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实验</a:t>
            </a:r>
            <a:r>
              <a:rPr lang="en-US" altLang="zh-CN" sz="2400"/>
              <a:t>1 </a:t>
            </a:r>
            <a:r>
              <a:rPr lang="zh-CN" altLang="en-US" sz="2400"/>
              <a:t>放大器非线性失真研究</a:t>
            </a:r>
            <a:endParaRPr lang="zh-CN" altLang="en-US" sz="2400"/>
          </a:p>
        </p:txBody>
      </p:sp>
      <p:sp>
        <p:nvSpPr>
          <p:cNvPr id="87" name="文本框 86"/>
          <p:cNvSpPr txBox="1"/>
          <p:nvPr/>
        </p:nvSpPr>
        <p:spPr>
          <a:xfrm>
            <a:off x="3549015" y="2186940"/>
            <a:ext cx="469201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600"/>
              <a:t>饶欣瑶</a:t>
            </a:r>
            <a:r>
              <a:rPr lang="en-US" altLang="zh-CN" sz="1600"/>
              <a:t>2022302039		</a:t>
            </a:r>
            <a:r>
              <a:rPr lang="zh-CN" altLang="en-US" sz="1600">
                <a:sym typeface="+mn-ea"/>
              </a:rPr>
              <a:t>杨俊杰</a:t>
            </a:r>
            <a:r>
              <a:rPr lang="en-US" altLang="zh-CN" sz="1600">
                <a:sym typeface="+mn-ea"/>
              </a:rPr>
              <a:t>2022302240</a:t>
            </a:r>
            <a:endParaRPr lang="zh-CN" altLang="en-US" sz="1600"/>
          </a:p>
        </p:txBody>
      </p:sp>
      <p:grpSp>
        <p:nvGrpSpPr>
          <p:cNvPr id="118" name="组合 117"/>
          <p:cNvGrpSpPr/>
          <p:nvPr>
            <p:custDataLst>
              <p:tags r:id="rId1"/>
            </p:custDataLst>
          </p:nvPr>
        </p:nvGrpSpPr>
        <p:grpSpPr>
          <a:xfrm>
            <a:off x="2800985" y="2722245"/>
            <a:ext cx="1188720" cy="1230630"/>
            <a:chOff x="3894" y="4224"/>
            <a:chExt cx="1872" cy="1938"/>
          </a:xfrm>
        </p:grpSpPr>
        <p:grpSp>
          <p:nvGrpSpPr>
            <p:cNvPr id="34" name="组合 33"/>
            <p:cNvGrpSpPr/>
            <p:nvPr>
              <p:custDataLst>
                <p:tags r:id="rId2"/>
              </p:custDataLst>
            </p:nvPr>
          </p:nvGrpSpPr>
          <p:grpSpPr>
            <a:xfrm rot="0">
              <a:off x="3894" y="4224"/>
              <a:ext cx="1812" cy="1406"/>
              <a:chOff x="2442210" y="2216414"/>
              <a:chExt cx="1470660" cy="892546"/>
            </a:xfrm>
          </p:grpSpPr>
          <p:sp>
            <p:nvSpPr>
              <p:cNvPr id="5" name="矩形: 圆角 4"/>
              <p:cNvSpPr/>
              <p:nvPr>
                <p:custDataLst>
                  <p:tags r:id="rId3"/>
                </p:custDataLst>
              </p:nvPr>
            </p:nvSpPr>
            <p:spPr>
              <a:xfrm>
                <a:off x="2442210" y="2260864"/>
                <a:ext cx="1470660" cy="848096"/>
              </a:xfrm>
              <a:prstGeom prst="round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grpSp>
            <p:nvGrpSpPr>
              <p:cNvPr id="16" name="组合 15"/>
              <p:cNvGrpSpPr/>
              <p:nvPr/>
            </p:nvGrpSpPr>
            <p:grpSpPr>
              <a:xfrm>
                <a:off x="2544874" y="2216414"/>
                <a:ext cx="1265331" cy="848096"/>
                <a:chOff x="5022059" y="4225554"/>
                <a:chExt cx="1384695" cy="960808"/>
              </a:xfrm>
            </p:grpSpPr>
            <p:cxnSp>
              <p:nvCxnSpPr>
                <p:cNvPr id="7" name="直接箭头连接符 6"/>
                <p:cNvCxnSpPr/>
                <p:nvPr>
                  <p:custDataLst>
                    <p:tags r:id="rId4"/>
                  </p:custDataLst>
                </p:nvPr>
              </p:nvCxnSpPr>
              <p:spPr>
                <a:xfrm>
                  <a:off x="5048250" y="4762500"/>
                  <a:ext cx="1333500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直接箭头连接符 8"/>
                <p:cNvCxnSpPr/>
                <p:nvPr>
                  <p:custDataLst>
                    <p:tags r:id="rId5"/>
                  </p:custDataLst>
                </p:nvPr>
              </p:nvCxnSpPr>
              <p:spPr>
                <a:xfrm flipV="1">
                  <a:off x="5200650" y="4338637"/>
                  <a:ext cx="0" cy="847725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" name="任意多边形: 形状 11"/>
                <p:cNvSpPr/>
                <p:nvPr>
                  <p:custDataLst>
                    <p:tags r:id="rId6"/>
                  </p:custDataLst>
                </p:nvPr>
              </p:nvSpPr>
              <p:spPr>
                <a:xfrm>
                  <a:off x="5200650" y="4519605"/>
                  <a:ext cx="900113" cy="488165"/>
                </a:xfrm>
                <a:custGeom>
                  <a:avLst/>
                  <a:gdLst>
                    <a:gd name="connsiteX0" fmla="*/ 0 w 900113"/>
                    <a:gd name="connsiteY0" fmla="*/ 238133 h 488166"/>
                    <a:gd name="connsiteX1" fmla="*/ 252413 w 900113"/>
                    <a:gd name="connsiteY1" fmla="*/ 8 h 488166"/>
                    <a:gd name="connsiteX2" fmla="*/ 476250 w 900113"/>
                    <a:gd name="connsiteY2" fmla="*/ 245276 h 488166"/>
                    <a:gd name="connsiteX3" fmla="*/ 678656 w 900113"/>
                    <a:gd name="connsiteY3" fmla="*/ 488164 h 488166"/>
                    <a:gd name="connsiteX4" fmla="*/ 900113 w 900113"/>
                    <a:gd name="connsiteY4" fmla="*/ 250039 h 4881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00113" h="488166">
                      <a:moveTo>
                        <a:pt x="0" y="238133"/>
                      </a:moveTo>
                      <a:cubicBezTo>
                        <a:pt x="86519" y="118475"/>
                        <a:pt x="173038" y="-1182"/>
                        <a:pt x="252413" y="8"/>
                      </a:cubicBezTo>
                      <a:cubicBezTo>
                        <a:pt x="331788" y="1198"/>
                        <a:pt x="405210" y="163917"/>
                        <a:pt x="476250" y="245276"/>
                      </a:cubicBezTo>
                      <a:cubicBezTo>
                        <a:pt x="547290" y="326635"/>
                        <a:pt x="608012" y="487370"/>
                        <a:pt x="678656" y="488164"/>
                      </a:cubicBezTo>
                      <a:cubicBezTo>
                        <a:pt x="749300" y="488958"/>
                        <a:pt x="857647" y="290917"/>
                        <a:pt x="900113" y="250039"/>
                      </a:cubicBez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3" name="文本框 12"/>
                    <p:cNvSpPr txBox="1"/>
                    <p:nvPr/>
                  </p:nvSpPr>
                  <p:spPr>
                    <a:xfrm>
                      <a:off x="5048250" y="4674393"/>
                      <a:ext cx="102391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sz="120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oMath>
                        </m:oMathPara>
                      </a14:m>
                      <a:endParaRPr lang="zh-CN" altLang="en-US" sz="1200"/>
                    </a:p>
                  </p:txBody>
                </p:sp>
              </mc:Choice>
              <mc:Fallback>
                <p:sp>
                  <p:nvSpPr>
                    <p:cNvPr id="13" name="文本框 1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048250" y="4674393"/>
                      <a:ext cx="102391" cy="276999"/>
                    </a:xfrm>
                    <a:prstGeom prst="rect">
                      <a:avLst/>
                    </a:prstGeom>
                    <a:blipFill rotWithShape="1">
                      <a:blip r:embed="rId7"/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4" name="文本框 13"/>
                    <p:cNvSpPr txBox="1"/>
                    <p:nvPr/>
                  </p:nvSpPr>
                  <p:spPr>
                    <a:xfrm>
                      <a:off x="6304363" y="4712493"/>
                      <a:ext cx="102391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oMath>
                        </m:oMathPara>
                      </a14:m>
                      <a:endParaRPr lang="zh-CN" altLang="en-US" sz="1200"/>
                    </a:p>
                  </p:txBody>
                </p:sp>
              </mc:Choice>
              <mc:Fallback>
                <p:sp>
                  <p:nvSpPr>
                    <p:cNvPr id="14" name="文本框 1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304363" y="4712493"/>
                      <a:ext cx="102391" cy="276999"/>
                    </a:xfrm>
                    <a:prstGeom prst="rect">
                      <a:avLst/>
                    </a:prstGeom>
                    <a:blipFill rotWithShape="1">
                      <a:blip r:embed="rId8"/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5" name="文本框 14"/>
                    <p:cNvSpPr txBox="1"/>
                    <p:nvPr/>
                  </p:nvSpPr>
                  <p:spPr>
                    <a:xfrm>
                      <a:off x="5022059" y="4225554"/>
                      <a:ext cx="102391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oMath>
                        </m:oMathPara>
                      </a14:m>
                      <a:endParaRPr lang="zh-CN" altLang="en-US" sz="1200"/>
                    </a:p>
                  </p:txBody>
                </p:sp>
              </mc:Choice>
              <mc:Fallback>
                <p:sp>
                  <p:nvSpPr>
                    <p:cNvPr id="15" name="文本框 1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022059" y="4225554"/>
                      <a:ext cx="102391" cy="276999"/>
                    </a:xfrm>
                    <a:prstGeom prst="rect">
                      <a:avLst/>
                    </a:prstGeom>
                    <a:blipFill rotWithShape="1">
                      <a:blip r:embed="rId9"/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sp>
          <p:nvSpPr>
            <p:cNvPr id="89" name="文本框 88"/>
            <p:cNvSpPr txBox="1"/>
            <p:nvPr>
              <p:custDataLst>
                <p:tags r:id="rId10"/>
              </p:custDataLst>
            </p:nvPr>
          </p:nvSpPr>
          <p:spPr>
            <a:xfrm>
              <a:off x="3894" y="5630"/>
              <a:ext cx="1872" cy="5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1600"/>
                <a:t>没有失真</a:t>
              </a:r>
              <a:endParaRPr lang="zh-CN" altLang="en-US" sz="1600"/>
            </a:p>
          </p:txBody>
        </p:sp>
      </p:grpSp>
      <p:grpSp>
        <p:nvGrpSpPr>
          <p:cNvPr id="6" name="组合 5"/>
          <p:cNvGrpSpPr/>
          <p:nvPr>
            <p:custDataLst>
              <p:tags r:id="rId11"/>
            </p:custDataLst>
          </p:nvPr>
        </p:nvGrpSpPr>
        <p:grpSpPr>
          <a:xfrm>
            <a:off x="2788285" y="4079875"/>
            <a:ext cx="1214755" cy="1205865"/>
            <a:chOff x="7281" y="5592"/>
            <a:chExt cx="1913" cy="1899"/>
          </a:xfrm>
        </p:grpSpPr>
        <p:grpSp>
          <p:nvGrpSpPr>
            <p:cNvPr id="8" name="组合 7"/>
            <p:cNvGrpSpPr/>
            <p:nvPr>
              <p:custDataLst>
                <p:tags r:id="rId12"/>
              </p:custDataLst>
            </p:nvPr>
          </p:nvGrpSpPr>
          <p:grpSpPr>
            <a:xfrm rot="0">
              <a:off x="7281" y="5592"/>
              <a:ext cx="1812" cy="1406"/>
              <a:chOff x="2442210" y="2216414"/>
              <a:chExt cx="1470660" cy="892546"/>
            </a:xfrm>
          </p:grpSpPr>
          <p:sp>
            <p:nvSpPr>
              <p:cNvPr id="10" name="矩形: 圆角 35"/>
              <p:cNvSpPr/>
              <p:nvPr>
                <p:custDataLst>
                  <p:tags r:id="rId13"/>
                </p:custDataLst>
              </p:nvPr>
            </p:nvSpPr>
            <p:spPr>
              <a:xfrm>
                <a:off x="2442210" y="2260864"/>
                <a:ext cx="1470660" cy="848096"/>
              </a:xfrm>
              <a:prstGeom prst="round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grpSp>
            <p:nvGrpSpPr>
              <p:cNvPr id="11" name="组合 10"/>
              <p:cNvGrpSpPr/>
              <p:nvPr/>
            </p:nvGrpSpPr>
            <p:grpSpPr>
              <a:xfrm>
                <a:off x="2544874" y="2216414"/>
                <a:ext cx="1265331" cy="848096"/>
                <a:chOff x="5022059" y="4225554"/>
                <a:chExt cx="1384695" cy="960808"/>
              </a:xfrm>
            </p:grpSpPr>
            <p:cxnSp>
              <p:nvCxnSpPr>
                <p:cNvPr id="17" name="直接箭头连接符 16"/>
                <p:cNvCxnSpPr/>
                <p:nvPr>
                  <p:custDataLst>
                    <p:tags r:id="rId14"/>
                  </p:custDataLst>
                </p:nvPr>
              </p:nvCxnSpPr>
              <p:spPr>
                <a:xfrm>
                  <a:off x="5048250" y="4762500"/>
                  <a:ext cx="1333500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直接箭头连接符 17"/>
                <p:cNvCxnSpPr/>
                <p:nvPr>
                  <p:custDataLst>
                    <p:tags r:id="rId15"/>
                  </p:custDataLst>
                </p:nvPr>
              </p:nvCxnSpPr>
              <p:spPr>
                <a:xfrm flipV="1">
                  <a:off x="5200650" y="4338637"/>
                  <a:ext cx="0" cy="847725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9" name="文本框 18"/>
                    <p:cNvSpPr txBox="1"/>
                    <p:nvPr/>
                  </p:nvSpPr>
                  <p:spPr>
                    <a:xfrm>
                      <a:off x="5048250" y="4674393"/>
                      <a:ext cx="102391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sz="120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oMath>
                        </m:oMathPara>
                      </a14:m>
                      <a:endParaRPr lang="zh-CN" altLang="en-US" sz="1200"/>
                    </a:p>
                  </p:txBody>
                </p:sp>
              </mc:Choice>
              <mc:Fallback>
                <p:sp>
                  <p:nvSpPr>
                    <p:cNvPr id="19" name="文本框 1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048250" y="4674393"/>
                      <a:ext cx="102391" cy="276999"/>
                    </a:xfrm>
                    <a:prstGeom prst="rect">
                      <a:avLst/>
                    </a:prstGeom>
                    <a:blipFill rotWithShape="1">
                      <a:blip r:embed="rId7"/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0" name="文本框 19"/>
                    <p:cNvSpPr txBox="1"/>
                    <p:nvPr/>
                  </p:nvSpPr>
                  <p:spPr>
                    <a:xfrm>
                      <a:off x="6304363" y="4712493"/>
                      <a:ext cx="102391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oMath>
                        </m:oMathPara>
                      </a14:m>
                      <a:endParaRPr lang="zh-CN" altLang="en-US" sz="1200"/>
                    </a:p>
                  </p:txBody>
                </p:sp>
              </mc:Choice>
              <mc:Fallback>
                <p:sp>
                  <p:nvSpPr>
                    <p:cNvPr id="20" name="文本框 1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304363" y="4712493"/>
                      <a:ext cx="102391" cy="276999"/>
                    </a:xfrm>
                    <a:prstGeom prst="rect">
                      <a:avLst/>
                    </a:prstGeom>
                    <a:blipFill rotWithShape="1">
                      <a:blip r:embed="rId8"/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1" name="文本框 20"/>
                    <p:cNvSpPr txBox="1"/>
                    <p:nvPr/>
                  </p:nvSpPr>
                  <p:spPr>
                    <a:xfrm>
                      <a:off x="5022059" y="4225554"/>
                      <a:ext cx="102391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oMath>
                        </m:oMathPara>
                      </a14:m>
                      <a:endParaRPr lang="zh-CN" altLang="en-US" sz="1200"/>
                    </a:p>
                  </p:txBody>
                </p:sp>
              </mc:Choice>
              <mc:Fallback>
                <p:sp>
                  <p:nvSpPr>
                    <p:cNvPr id="21" name="文本框 2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022059" y="4225554"/>
                      <a:ext cx="102391" cy="276999"/>
                    </a:xfrm>
                    <a:prstGeom prst="rect">
                      <a:avLst/>
                    </a:prstGeom>
                    <a:blipFill rotWithShape="1">
                      <a:blip r:embed="rId9"/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sp>
          <p:nvSpPr>
            <p:cNvPr id="22" name="任意多边形: 形状 62"/>
            <p:cNvSpPr/>
            <p:nvPr>
              <p:custDataLst>
                <p:tags r:id="rId16"/>
              </p:custDataLst>
            </p:nvPr>
          </p:nvSpPr>
          <p:spPr>
            <a:xfrm>
              <a:off x="7609" y="5991"/>
              <a:ext cx="1014" cy="679"/>
            </a:xfrm>
            <a:custGeom>
              <a:avLst/>
              <a:gdLst>
                <a:gd name="connsiteX0" fmla="*/ 0 w 900113"/>
                <a:gd name="connsiteY0" fmla="*/ 238133 h 488166"/>
                <a:gd name="connsiteX1" fmla="*/ 252413 w 900113"/>
                <a:gd name="connsiteY1" fmla="*/ 8 h 488166"/>
                <a:gd name="connsiteX2" fmla="*/ 476250 w 900113"/>
                <a:gd name="connsiteY2" fmla="*/ 245276 h 488166"/>
                <a:gd name="connsiteX3" fmla="*/ 678656 w 900113"/>
                <a:gd name="connsiteY3" fmla="*/ 488164 h 488166"/>
                <a:gd name="connsiteX4" fmla="*/ 900113 w 900113"/>
                <a:gd name="connsiteY4" fmla="*/ 250039 h 488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0113" h="488166">
                  <a:moveTo>
                    <a:pt x="0" y="238133"/>
                  </a:moveTo>
                  <a:cubicBezTo>
                    <a:pt x="86519" y="118475"/>
                    <a:pt x="173038" y="-1182"/>
                    <a:pt x="252413" y="8"/>
                  </a:cubicBezTo>
                  <a:cubicBezTo>
                    <a:pt x="331788" y="1198"/>
                    <a:pt x="405210" y="163917"/>
                    <a:pt x="476250" y="245276"/>
                  </a:cubicBezTo>
                  <a:cubicBezTo>
                    <a:pt x="547290" y="326635"/>
                    <a:pt x="608012" y="487370"/>
                    <a:pt x="678656" y="488164"/>
                  </a:cubicBezTo>
                  <a:cubicBezTo>
                    <a:pt x="749300" y="488958"/>
                    <a:pt x="857647" y="290917"/>
                    <a:pt x="900113" y="250039"/>
                  </a:cubicBezTo>
                </a:path>
              </a:pathLst>
            </a:custGeom>
            <a:noFill/>
            <a:ln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3" name="任意多边形: 形状 63"/>
            <p:cNvSpPr/>
            <p:nvPr>
              <p:custDataLst>
                <p:tags r:id="rId17"/>
              </p:custDataLst>
            </p:nvPr>
          </p:nvSpPr>
          <p:spPr>
            <a:xfrm>
              <a:off x="7734" y="6118"/>
              <a:ext cx="311" cy="7"/>
            </a:xfrm>
            <a:custGeom>
              <a:avLst/>
              <a:gdLst>
                <a:gd name="connsiteX0" fmla="*/ 0 w 252412"/>
                <a:gd name="connsiteY0" fmla="*/ 4234 h 4234"/>
                <a:gd name="connsiteX1" fmla="*/ 252412 w 252412"/>
                <a:gd name="connsiteY1" fmla="*/ 1852 h 4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2412" h="4234">
                  <a:moveTo>
                    <a:pt x="0" y="4234"/>
                  </a:moveTo>
                  <a:cubicBezTo>
                    <a:pt x="100607" y="1058"/>
                    <a:pt x="201215" y="-2117"/>
                    <a:pt x="252412" y="1852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4" name="任意多边形: 形状 66"/>
            <p:cNvSpPr/>
            <p:nvPr>
              <p:custDataLst>
                <p:tags r:id="rId18"/>
              </p:custDataLst>
            </p:nvPr>
          </p:nvSpPr>
          <p:spPr>
            <a:xfrm>
              <a:off x="7607" y="6118"/>
              <a:ext cx="126" cy="210"/>
            </a:xfrm>
            <a:custGeom>
              <a:avLst/>
              <a:gdLst>
                <a:gd name="connsiteX0" fmla="*/ 0 w 102393"/>
                <a:gd name="connsiteY0" fmla="*/ 133350 h 133350"/>
                <a:gd name="connsiteX1" fmla="*/ 102393 w 102393"/>
                <a:gd name="connsiteY1" fmla="*/ 0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2393" h="133350">
                  <a:moveTo>
                    <a:pt x="0" y="133350"/>
                  </a:moveTo>
                  <a:cubicBezTo>
                    <a:pt x="41076" y="76597"/>
                    <a:pt x="82153" y="19844"/>
                    <a:pt x="102393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5" name="任意多边形: 形状 67"/>
            <p:cNvSpPr/>
            <p:nvPr>
              <p:custDataLst>
                <p:tags r:id="rId19"/>
              </p:custDataLst>
            </p:nvPr>
          </p:nvSpPr>
          <p:spPr>
            <a:xfrm>
              <a:off x="8027" y="6114"/>
              <a:ext cx="120" cy="229"/>
            </a:xfrm>
            <a:custGeom>
              <a:avLst/>
              <a:gdLst>
                <a:gd name="connsiteX0" fmla="*/ 0 w 97632"/>
                <a:gd name="connsiteY0" fmla="*/ 0 h 145256"/>
                <a:gd name="connsiteX1" fmla="*/ 97632 w 97632"/>
                <a:gd name="connsiteY1" fmla="*/ 145256 h 145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7632" h="145256">
                  <a:moveTo>
                    <a:pt x="0" y="0"/>
                  </a:moveTo>
                  <a:cubicBezTo>
                    <a:pt x="39489" y="60325"/>
                    <a:pt x="78979" y="120650"/>
                    <a:pt x="97632" y="145256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6" name="任意多边形: 形状 68"/>
            <p:cNvSpPr/>
            <p:nvPr>
              <p:custDataLst>
                <p:tags r:id="rId20"/>
              </p:custDataLst>
            </p:nvPr>
          </p:nvSpPr>
          <p:spPr>
            <a:xfrm>
              <a:off x="8159" y="6339"/>
              <a:ext cx="464" cy="330"/>
            </a:xfrm>
            <a:custGeom>
              <a:avLst/>
              <a:gdLst>
                <a:gd name="connsiteX0" fmla="*/ 0 w 376237"/>
                <a:gd name="connsiteY0" fmla="*/ 0 h 209552"/>
                <a:gd name="connsiteX1" fmla="*/ 188118 w 376237"/>
                <a:gd name="connsiteY1" fmla="*/ 209550 h 209552"/>
                <a:gd name="connsiteX2" fmla="*/ 376237 w 376237"/>
                <a:gd name="connsiteY2" fmla="*/ 4762 h 209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6237" h="209552">
                  <a:moveTo>
                    <a:pt x="0" y="0"/>
                  </a:moveTo>
                  <a:cubicBezTo>
                    <a:pt x="62706" y="104378"/>
                    <a:pt x="125412" y="208756"/>
                    <a:pt x="188118" y="209550"/>
                  </a:cubicBezTo>
                  <a:cubicBezTo>
                    <a:pt x="250824" y="210344"/>
                    <a:pt x="354409" y="0"/>
                    <a:pt x="376237" y="4762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7" name="文本框 26"/>
            <p:cNvSpPr txBox="1"/>
            <p:nvPr>
              <p:custDataLst>
                <p:tags r:id="rId21"/>
              </p:custDataLst>
            </p:nvPr>
          </p:nvSpPr>
          <p:spPr>
            <a:xfrm>
              <a:off x="7322" y="6958"/>
              <a:ext cx="1872" cy="5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1600"/>
                <a:t>顶部失真</a:t>
              </a:r>
              <a:endParaRPr lang="zh-CN" altLang="en-US" sz="1600"/>
            </a:p>
          </p:txBody>
        </p:sp>
      </p:grpSp>
      <p:grpSp>
        <p:nvGrpSpPr>
          <p:cNvPr id="28" name="组合 27"/>
          <p:cNvGrpSpPr/>
          <p:nvPr>
            <p:custDataLst>
              <p:tags r:id="rId22"/>
            </p:custDataLst>
          </p:nvPr>
        </p:nvGrpSpPr>
        <p:grpSpPr>
          <a:xfrm>
            <a:off x="8283575" y="2651760"/>
            <a:ext cx="1208405" cy="1231265"/>
            <a:chOff x="9597" y="5592"/>
            <a:chExt cx="1903" cy="1939"/>
          </a:xfrm>
        </p:grpSpPr>
        <p:grpSp>
          <p:nvGrpSpPr>
            <p:cNvPr id="29" name="组合 28"/>
            <p:cNvGrpSpPr/>
            <p:nvPr>
              <p:custDataLst>
                <p:tags r:id="rId23"/>
              </p:custDataLst>
            </p:nvPr>
          </p:nvGrpSpPr>
          <p:grpSpPr>
            <a:xfrm rot="0">
              <a:off x="9597" y="5592"/>
              <a:ext cx="1812" cy="1406"/>
              <a:chOff x="2442210" y="2216414"/>
              <a:chExt cx="1470660" cy="892546"/>
            </a:xfrm>
          </p:grpSpPr>
          <p:sp>
            <p:nvSpPr>
              <p:cNvPr id="30" name="矩形: 圆角 44"/>
              <p:cNvSpPr/>
              <p:nvPr>
                <p:custDataLst>
                  <p:tags r:id="rId24"/>
                </p:custDataLst>
              </p:nvPr>
            </p:nvSpPr>
            <p:spPr>
              <a:xfrm>
                <a:off x="2442210" y="2260864"/>
                <a:ext cx="1470660" cy="848096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grpSp>
            <p:nvGrpSpPr>
              <p:cNvPr id="31" name="组合 30"/>
              <p:cNvGrpSpPr/>
              <p:nvPr/>
            </p:nvGrpSpPr>
            <p:grpSpPr>
              <a:xfrm>
                <a:off x="2544874" y="2216414"/>
                <a:ext cx="1265331" cy="848096"/>
                <a:chOff x="5022059" y="4225554"/>
                <a:chExt cx="1384695" cy="960808"/>
              </a:xfrm>
            </p:grpSpPr>
            <p:cxnSp>
              <p:nvCxnSpPr>
                <p:cNvPr id="32" name="直接箭头连接符 31"/>
                <p:cNvCxnSpPr/>
                <p:nvPr>
                  <p:custDataLst>
                    <p:tags r:id="rId25"/>
                  </p:custDataLst>
                </p:nvPr>
              </p:nvCxnSpPr>
              <p:spPr>
                <a:xfrm>
                  <a:off x="5048250" y="4762500"/>
                  <a:ext cx="1333500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直接箭头连接符 32"/>
                <p:cNvCxnSpPr/>
                <p:nvPr>
                  <p:custDataLst>
                    <p:tags r:id="rId26"/>
                  </p:custDataLst>
                </p:nvPr>
              </p:nvCxnSpPr>
              <p:spPr>
                <a:xfrm flipV="1">
                  <a:off x="5200650" y="4338637"/>
                  <a:ext cx="0" cy="847725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0" name="任意多边形: 形状 48"/>
                <p:cNvSpPr/>
                <p:nvPr>
                  <p:custDataLst>
                    <p:tags r:id="rId27"/>
                  </p:custDataLst>
                </p:nvPr>
              </p:nvSpPr>
              <p:spPr>
                <a:xfrm>
                  <a:off x="5200650" y="4519605"/>
                  <a:ext cx="900113" cy="488165"/>
                </a:xfrm>
                <a:custGeom>
                  <a:avLst/>
                  <a:gdLst>
                    <a:gd name="connsiteX0" fmla="*/ 0 w 900113"/>
                    <a:gd name="connsiteY0" fmla="*/ 238133 h 488166"/>
                    <a:gd name="connsiteX1" fmla="*/ 252413 w 900113"/>
                    <a:gd name="connsiteY1" fmla="*/ 8 h 488166"/>
                    <a:gd name="connsiteX2" fmla="*/ 476250 w 900113"/>
                    <a:gd name="connsiteY2" fmla="*/ 245276 h 488166"/>
                    <a:gd name="connsiteX3" fmla="*/ 678656 w 900113"/>
                    <a:gd name="connsiteY3" fmla="*/ 488164 h 488166"/>
                    <a:gd name="connsiteX4" fmla="*/ 900113 w 900113"/>
                    <a:gd name="connsiteY4" fmla="*/ 250039 h 4881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00113" h="488166">
                      <a:moveTo>
                        <a:pt x="0" y="238133"/>
                      </a:moveTo>
                      <a:cubicBezTo>
                        <a:pt x="86519" y="118475"/>
                        <a:pt x="173038" y="-1182"/>
                        <a:pt x="252413" y="8"/>
                      </a:cubicBezTo>
                      <a:cubicBezTo>
                        <a:pt x="331788" y="1198"/>
                        <a:pt x="405210" y="163917"/>
                        <a:pt x="476250" y="245276"/>
                      </a:cubicBezTo>
                      <a:cubicBezTo>
                        <a:pt x="547290" y="326635"/>
                        <a:pt x="608012" y="487370"/>
                        <a:pt x="678656" y="488164"/>
                      </a:cubicBezTo>
                      <a:cubicBezTo>
                        <a:pt x="749300" y="488958"/>
                        <a:pt x="857647" y="290917"/>
                        <a:pt x="900113" y="250039"/>
                      </a:cubicBezTo>
                    </a:path>
                  </a:pathLst>
                </a:custGeom>
                <a:noFill/>
                <a:ln>
                  <a:prstDash val="sysDot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62" name="文本框 61"/>
                    <p:cNvSpPr txBox="1"/>
                    <p:nvPr/>
                  </p:nvSpPr>
                  <p:spPr>
                    <a:xfrm>
                      <a:off x="5048250" y="4674393"/>
                      <a:ext cx="102391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sz="120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oMath>
                        </m:oMathPara>
                      </a14:m>
                      <a:endParaRPr lang="zh-CN" altLang="en-US" sz="1200"/>
                    </a:p>
                  </p:txBody>
                </p:sp>
              </mc:Choice>
              <mc:Fallback>
                <p:sp>
                  <p:nvSpPr>
                    <p:cNvPr id="62" name="文本框 6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048250" y="4674393"/>
                      <a:ext cx="102391" cy="276999"/>
                    </a:xfrm>
                    <a:prstGeom prst="rect">
                      <a:avLst/>
                    </a:prstGeom>
                    <a:blipFill rotWithShape="1">
                      <a:blip r:embed="rId7"/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65" name="文本框 64"/>
                    <p:cNvSpPr txBox="1"/>
                    <p:nvPr/>
                  </p:nvSpPr>
                  <p:spPr>
                    <a:xfrm>
                      <a:off x="6304363" y="4712493"/>
                      <a:ext cx="102391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oMath>
                        </m:oMathPara>
                      </a14:m>
                      <a:endParaRPr lang="zh-CN" altLang="en-US" sz="1200"/>
                    </a:p>
                  </p:txBody>
                </p:sp>
              </mc:Choice>
              <mc:Fallback>
                <p:sp>
                  <p:nvSpPr>
                    <p:cNvPr id="65" name="文本框 6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304363" y="4712493"/>
                      <a:ext cx="102391" cy="276999"/>
                    </a:xfrm>
                    <a:prstGeom prst="rect">
                      <a:avLst/>
                    </a:prstGeom>
                    <a:blipFill rotWithShape="1">
                      <a:blip r:embed="rId8"/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66" name="文本框 65"/>
                    <p:cNvSpPr txBox="1"/>
                    <p:nvPr/>
                  </p:nvSpPr>
                  <p:spPr>
                    <a:xfrm>
                      <a:off x="5022059" y="4225554"/>
                      <a:ext cx="102391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oMath>
                        </m:oMathPara>
                      </a14:m>
                      <a:endParaRPr lang="zh-CN" altLang="en-US" sz="1200"/>
                    </a:p>
                  </p:txBody>
                </p:sp>
              </mc:Choice>
              <mc:Fallback>
                <p:sp>
                  <p:nvSpPr>
                    <p:cNvPr id="66" name="文本框 6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022059" y="4225554"/>
                      <a:ext cx="102391" cy="276999"/>
                    </a:xfrm>
                    <a:prstGeom prst="rect">
                      <a:avLst/>
                    </a:prstGeom>
                    <a:blipFill rotWithShape="1">
                      <a:blip r:embed="rId9"/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cxnSp>
          <p:nvCxnSpPr>
            <p:cNvPr id="70" name="直接连接符 69"/>
            <p:cNvCxnSpPr/>
            <p:nvPr>
              <p:custDataLst>
                <p:tags r:id="rId28"/>
              </p:custDataLst>
            </p:nvPr>
          </p:nvCxnSpPr>
          <p:spPr>
            <a:xfrm>
              <a:off x="10567" y="6534"/>
              <a:ext cx="25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任意多边形: 形状 74"/>
            <p:cNvSpPr/>
            <p:nvPr>
              <p:custDataLst>
                <p:tags r:id="rId29"/>
              </p:custDataLst>
            </p:nvPr>
          </p:nvSpPr>
          <p:spPr>
            <a:xfrm>
              <a:off x="9921" y="6002"/>
              <a:ext cx="642" cy="535"/>
            </a:xfrm>
            <a:custGeom>
              <a:avLst/>
              <a:gdLst>
                <a:gd name="connsiteX0" fmla="*/ 0 w 520892"/>
                <a:gd name="connsiteY0" fmla="*/ 215905 h 339730"/>
                <a:gd name="connsiteX1" fmla="*/ 228600 w 520892"/>
                <a:gd name="connsiteY1" fmla="*/ 5 h 339730"/>
                <a:gd name="connsiteX2" fmla="*/ 425450 w 520892"/>
                <a:gd name="connsiteY2" fmla="*/ 209555 h 339730"/>
                <a:gd name="connsiteX3" fmla="*/ 520700 w 520892"/>
                <a:gd name="connsiteY3" fmla="*/ 339730 h 339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20892" h="339730">
                  <a:moveTo>
                    <a:pt x="0" y="215905"/>
                  </a:moveTo>
                  <a:cubicBezTo>
                    <a:pt x="78846" y="108484"/>
                    <a:pt x="157692" y="1063"/>
                    <a:pt x="228600" y="5"/>
                  </a:cubicBezTo>
                  <a:cubicBezTo>
                    <a:pt x="299508" y="-1053"/>
                    <a:pt x="376767" y="152934"/>
                    <a:pt x="425450" y="209555"/>
                  </a:cubicBezTo>
                  <a:cubicBezTo>
                    <a:pt x="474133" y="266176"/>
                    <a:pt x="524404" y="315388"/>
                    <a:pt x="520700" y="33973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3" name="任意多边形: 形状 76"/>
            <p:cNvSpPr/>
            <p:nvPr>
              <p:custDataLst>
                <p:tags r:id="rId30"/>
              </p:custDataLst>
            </p:nvPr>
          </p:nvSpPr>
          <p:spPr>
            <a:xfrm>
              <a:off x="10841" y="6328"/>
              <a:ext cx="119" cy="202"/>
            </a:xfrm>
            <a:custGeom>
              <a:avLst/>
              <a:gdLst>
                <a:gd name="connsiteX0" fmla="*/ 0 w 92075"/>
                <a:gd name="connsiteY0" fmla="*/ 123825 h 123825"/>
                <a:gd name="connsiteX1" fmla="*/ 92075 w 92075"/>
                <a:gd name="connsiteY1" fmla="*/ 0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2075" h="123825">
                  <a:moveTo>
                    <a:pt x="0" y="123825"/>
                  </a:moveTo>
                  <a:cubicBezTo>
                    <a:pt x="38894" y="67204"/>
                    <a:pt x="77788" y="10583"/>
                    <a:pt x="92075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4" name="文本框 73"/>
            <p:cNvSpPr txBox="1"/>
            <p:nvPr>
              <p:custDataLst>
                <p:tags r:id="rId31"/>
              </p:custDataLst>
            </p:nvPr>
          </p:nvSpPr>
          <p:spPr>
            <a:xfrm>
              <a:off x="9628" y="6998"/>
              <a:ext cx="1872" cy="5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1600"/>
                <a:t>底部失真</a:t>
              </a:r>
              <a:endParaRPr lang="zh-CN" altLang="en-US" sz="1600"/>
            </a:p>
          </p:txBody>
        </p:sp>
      </p:grpSp>
      <p:grpSp>
        <p:nvGrpSpPr>
          <p:cNvPr id="76" name="组合 75"/>
          <p:cNvGrpSpPr/>
          <p:nvPr>
            <p:custDataLst>
              <p:tags r:id="rId32"/>
            </p:custDataLst>
          </p:nvPr>
        </p:nvGrpSpPr>
        <p:grpSpPr>
          <a:xfrm>
            <a:off x="8284845" y="4001770"/>
            <a:ext cx="1202690" cy="1231265"/>
            <a:chOff x="11914" y="5592"/>
            <a:chExt cx="1894" cy="1939"/>
          </a:xfrm>
        </p:grpSpPr>
        <p:grpSp>
          <p:nvGrpSpPr>
            <p:cNvPr id="79" name="组合 78"/>
            <p:cNvGrpSpPr/>
            <p:nvPr>
              <p:custDataLst>
                <p:tags r:id="rId33"/>
              </p:custDataLst>
            </p:nvPr>
          </p:nvGrpSpPr>
          <p:grpSpPr>
            <a:xfrm rot="0">
              <a:off x="11914" y="5592"/>
              <a:ext cx="1812" cy="1406"/>
              <a:chOff x="2442210" y="2216414"/>
              <a:chExt cx="1470660" cy="892546"/>
            </a:xfrm>
          </p:grpSpPr>
          <p:sp>
            <p:nvSpPr>
              <p:cNvPr id="81" name="矩形: 圆角 53"/>
              <p:cNvSpPr/>
              <p:nvPr>
                <p:custDataLst>
                  <p:tags r:id="rId34"/>
                </p:custDataLst>
              </p:nvPr>
            </p:nvSpPr>
            <p:spPr>
              <a:xfrm>
                <a:off x="2442210" y="2260864"/>
                <a:ext cx="1470660" cy="848096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grpSp>
            <p:nvGrpSpPr>
              <p:cNvPr id="93" name="组合 92"/>
              <p:cNvGrpSpPr/>
              <p:nvPr/>
            </p:nvGrpSpPr>
            <p:grpSpPr>
              <a:xfrm>
                <a:off x="2544874" y="2216414"/>
                <a:ext cx="1265331" cy="848096"/>
                <a:chOff x="5022059" y="4225554"/>
                <a:chExt cx="1384695" cy="960808"/>
              </a:xfrm>
            </p:grpSpPr>
            <p:cxnSp>
              <p:nvCxnSpPr>
                <p:cNvPr id="94" name="直接箭头连接符 93"/>
                <p:cNvCxnSpPr/>
                <p:nvPr>
                  <p:custDataLst>
                    <p:tags r:id="rId35"/>
                  </p:custDataLst>
                </p:nvPr>
              </p:nvCxnSpPr>
              <p:spPr>
                <a:xfrm>
                  <a:off x="5048250" y="4762500"/>
                  <a:ext cx="1333500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直接箭头连接符 94"/>
                <p:cNvCxnSpPr/>
                <p:nvPr>
                  <p:custDataLst>
                    <p:tags r:id="rId36"/>
                  </p:custDataLst>
                </p:nvPr>
              </p:nvCxnSpPr>
              <p:spPr>
                <a:xfrm flipV="1">
                  <a:off x="5200650" y="4338637"/>
                  <a:ext cx="0" cy="847725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9" name="任意多边形: 形状 57"/>
                <p:cNvSpPr/>
                <p:nvPr>
                  <p:custDataLst>
                    <p:tags r:id="rId37"/>
                  </p:custDataLst>
                </p:nvPr>
              </p:nvSpPr>
              <p:spPr>
                <a:xfrm>
                  <a:off x="5200650" y="4519605"/>
                  <a:ext cx="900113" cy="488165"/>
                </a:xfrm>
                <a:custGeom>
                  <a:avLst/>
                  <a:gdLst>
                    <a:gd name="connsiteX0" fmla="*/ 0 w 900113"/>
                    <a:gd name="connsiteY0" fmla="*/ 238133 h 488166"/>
                    <a:gd name="connsiteX1" fmla="*/ 252413 w 900113"/>
                    <a:gd name="connsiteY1" fmla="*/ 8 h 488166"/>
                    <a:gd name="connsiteX2" fmla="*/ 476250 w 900113"/>
                    <a:gd name="connsiteY2" fmla="*/ 245276 h 488166"/>
                    <a:gd name="connsiteX3" fmla="*/ 678656 w 900113"/>
                    <a:gd name="connsiteY3" fmla="*/ 488164 h 488166"/>
                    <a:gd name="connsiteX4" fmla="*/ 900113 w 900113"/>
                    <a:gd name="connsiteY4" fmla="*/ 250039 h 4881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00113" h="488166">
                      <a:moveTo>
                        <a:pt x="0" y="238133"/>
                      </a:moveTo>
                      <a:cubicBezTo>
                        <a:pt x="86519" y="118475"/>
                        <a:pt x="173038" y="-1182"/>
                        <a:pt x="252413" y="8"/>
                      </a:cubicBezTo>
                      <a:cubicBezTo>
                        <a:pt x="331788" y="1198"/>
                        <a:pt x="405210" y="163917"/>
                        <a:pt x="476250" y="245276"/>
                      </a:cubicBezTo>
                      <a:cubicBezTo>
                        <a:pt x="547290" y="326635"/>
                        <a:pt x="608012" y="487370"/>
                        <a:pt x="678656" y="488164"/>
                      </a:cubicBezTo>
                      <a:cubicBezTo>
                        <a:pt x="749300" y="488958"/>
                        <a:pt x="857647" y="290917"/>
                        <a:pt x="900113" y="250039"/>
                      </a:cubicBezTo>
                    </a:path>
                  </a:pathLst>
                </a:custGeom>
                <a:noFill/>
                <a:ln>
                  <a:prstDash val="sysDot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00" name="文本框 99"/>
                    <p:cNvSpPr txBox="1"/>
                    <p:nvPr/>
                  </p:nvSpPr>
                  <p:spPr>
                    <a:xfrm>
                      <a:off x="5048250" y="4674393"/>
                      <a:ext cx="102391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sz="120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oMath>
                        </m:oMathPara>
                      </a14:m>
                      <a:endParaRPr lang="zh-CN" altLang="en-US" sz="1200"/>
                    </a:p>
                  </p:txBody>
                </p:sp>
              </mc:Choice>
              <mc:Fallback>
                <p:sp>
                  <p:nvSpPr>
                    <p:cNvPr id="100" name="文本框 9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048250" y="4674393"/>
                      <a:ext cx="102391" cy="276999"/>
                    </a:xfrm>
                    <a:prstGeom prst="rect">
                      <a:avLst/>
                    </a:prstGeom>
                    <a:blipFill rotWithShape="1">
                      <a:blip r:embed="rId7"/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01" name="文本框 100"/>
                    <p:cNvSpPr txBox="1"/>
                    <p:nvPr/>
                  </p:nvSpPr>
                  <p:spPr>
                    <a:xfrm>
                      <a:off x="6304363" y="4712493"/>
                      <a:ext cx="102391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oMath>
                        </m:oMathPara>
                      </a14:m>
                      <a:endParaRPr lang="zh-CN" altLang="en-US" sz="1200"/>
                    </a:p>
                  </p:txBody>
                </p:sp>
              </mc:Choice>
              <mc:Fallback>
                <p:sp>
                  <p:nvSpPr>
                    <p:cNvPr id="101" name="文本框 10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304363" y="4712493"/>
                      <a:ext cx="102391" cy="276999"/>
                    </a:xfrm>
                    <a:prstGeom prst="rect">
                      <a:avLst/>
                    </a:prstGeom>
                    <a:blipFill rotWithShape="1">
                      <a:blip r:embed="rId8"/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02" name="文本框 101"/>
                    <p:cNvSpPr txBox="1"/>
                    <p:nvPr/>
                  </p:nvSpPr>
                  <p:spPr>
                    <a:xfrm>
                      <a:off x="5022059" y="4225554"/>
                      <a:ext cx="102391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oMath>
                        </m:oMathPara>
                      </a14:m>
                      <a:endParaRPr lang="zh-CN" altLang="en-US" sz="1200"/>
                    </a:p>
                  </p:txBody>
                </p:sp>
              </mc:Choice>
              <mc:Fallback>
                <p:sp>
                  <p:nvSpPr>
                    <p:cNvPr id="102" name="文本框 10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022059" y="4225554"/>
                      <a:ext cx="102391" cy="276999"/>
                    </a:xfrm>
                    <a:prstGeom prst="rect">
                      <a:avLst/>
                    </a:prstGeom>
                    <a:blipFill rotWithShape="1">
                      <a:blip r:embed="rId9"/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cxnSp>
          <p:nvCxnSpPr>
            <p:cNvPr id="103" name="直接连接符 102"/>
            <p:cNvCxnSpPr/>
            <p:nvPr>
              <p:custDataLst>
                <p:tags r:id="rId38"/>
              </p:custDataLst>
            </p:nvPr>
          </p:nvCxnSpPr>
          <p:spPr>
            <a:xfrm>
              <a:off x="12367" y="6125"/>
              <a:ext cx="28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连接符 103"/>
            <p:cNvCxnSpPr/>
            <p:nvPr>
              <p:custDataLst>
                <p:tags r:id="rId39"/>
              </p:custDataLst>
            </p:nvPr>
          </p:nvCxnSpPr>
          <p:spPr>
            <a:xfrm>
              <a:off x="12871" y="6530"/>
              <a:ext cx="28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任意多边形: 形状 81"/>
            <p:cNvSpPr/>
            <p:nvPr>
              <p:custDataLst>
                <p:tags r:id="rId40"/>
              </p:custDataLst>
            </p:nvPr>
          </p:nvSpPr>
          <p:spPr>
            <a:xfrm>
              <a:off x="12241" y="6125"/>
              <a:ext cx="129" cy="210"/>
            </a:xfrm>
            <a:custGeom>
              <a:avLst/>
              <a:gdLst>
                <a:gd name="connsiteX0" fmla="*/ 0 w 104775"/>
                <a:gd name="connsiteY0" fmla="*/ 133350 h 133350"/>
                <a:gd name="connsiteX1" fmla="*/ 104775 w 104775"/>
                <a:gd name="connsiteY1" fmla="*/ 0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4775" h="133350">
                  <a:moveTo>
                    <a:pt x="0" y="133350"/>
                  </a:moveTo>
                  <a:cubicBezTo>
                    <a:pt x="45442" y="73818"/>
                    <a:pt x="90884" y="14287"/>
                    <a:pt x="104775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6" name="任意多边形: 形状 82"/>
            <p:cNvSpPr/>
            <p:nvPr>
              <p:custDataLst>
                <p:tags r:id="rId41"/>
              </p:custDataLst>
            </p:nvPr>
          </p:nvSpPr>
          <p:spPr>
            <a:xfrm>
              <a:off x="12646" y="6114"/>
              <a:ext cx="129" cy="221"/>
            </a:xfrm>
            <a:custGeom>
              <a:avLst/>
              <a:gdLst>
                <a:gd name="connsiteX0" fmla="*/ 0 w 104775"/>
                <a:gd name="connsiteY0" fmla="*/ 0 h 140493"/>
                <a:gd name="connsiteX1" fmla="*/ 104775 w 104775"/>
                <a:gd name="connsiteY1" fmla="*/ 140493 h 140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4775" h="140493">
                  <a:moveTo>
                    <a:pt x="0" y="0"/>
                  </a:moveTo>
                  <a:cubicBezTo>
                    <a:pt x="40481" y="57149"/>
                    <a:pt x="80963" y="114299"/>
                    <a:pt x="104775" y="140493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7" name="任意多边形: 形状 83"/>
            <p:cNvSpPr/>
            <p:nvPr>
              <p:custDataLst>
                <p:tags r:id="rId42"/>
              </p:custDataLst>
            </p:nvPr>
          </p:nvSpPr>
          <p:spPr>
            <a:xfrm>
              <a:off x="12778" y="6336"/>
              <a:ext cx="100" cy="199"/>
            </a:xfrm>
            <a:custGeom>
              <a:avLst/>
              <a:gdLst>
                <a:gd name="connsiteX0" fmla="*/ 0 w 80963"/>
                <a:gd name="connsiteY0" fmla="*/ 0 h 126207"/>
                <a:gd name="connsiteX1" fmla="*/ 80963 w 80963"/>
                <a:gd name="connsiteY1" fmla="*/ 126207 h 126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0963" h="126207">
                  <a:moveTo>
                    <a:pt x="0" y="0"/>
                  </a:moveTo>
                  <a:cubicBezTo>
                    <a:pt x="37505" y="52983"/>
                    <a:pt x="75010" y="105966"/>
                    <a:pt x="80963" y="126207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8" name="任意多边形: 形状 84"/>
            <p:cNvSpPr/>
            <p:nvPr>
              <p:custDataLst>
                <p:tags r:id="rId43"/>
              </p:custDataLst>
            </p:nvPr>
          </p:nvSpPr>
          <p:spPr>
            <a:xfrm>
              <a:off x="13150" y="6339"/>
              <a:ext cx="103" cy="191"/>
            </a:xfrm>
            <a:custGeom>
              <a:avLst/>
              <a:gdLst>
                <a:gd name="connsiteX0" fmla="*/ 0 w 83344"/>
                <a:gd name="connsiteY0" fmla="*/ 121443 h 121443"/>
                <a:gd name="connsiteX1" fmla="*/ 83344 w 83344"/>
                <a:gd name="connsiteY1" fmla="*/ 0 h 121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3344" h="121443">
                  <a:moveTo>
                    <a:pt x="0" y="121443"/>
                  </a:moveTo>
                  <a:cubicBezTo>
                    <a:pt x="36909" y="67865"/>
                    <a:pt x="72628" y="14288"/>
                    <a:pt x="83344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9" name="文本框 108"/>
            <p:cNvSpPr txBox="1"/>
            <p:nvPr>
              <p:custDataLst>
                <p:tags r:id="rId44"/>
              </p:custDataLst>
            </p:nvPr>
          </p:nvSpPr>
          <p:spPr>
            <a:xfrm>
              <a:off x="11936" y="6998"/>
              <a:ext cx="1872" cy="5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1600"/>
                <a:t>双向失真</a:t>
              </a:r>
              <a:endParaRPr lang="zh-CN" altLang="en-US" sz="1600"/>
            </a:p>
          </p:txBody>
        </p:sp>
      </p:grpSp>
      <p:sp>
        <p:nvSpPr>
          <p:cNvPr id="110" name="圆角矩形 109"/>
          <p:cNvSpPr/>
          <p:nvPr>
            <p:custDataLst>
              <p:tags r:id="rId45"/>
            </p:custDataLst>
          </p:nvPr>
        </p:nvSpPr>
        <p:spPr>
          <a:xfrm>
            <a:off x="4040505" y="2726690"/>
            <a:ext cx="4110990" cy="237109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DIAGRAM_VIRTUALLY_FRAME" val="{&quot;height&quot;:339,&quot;left&quot;:175,&quot;top&quot;:100.5,&quot;width&quot;:610}"/>
</p:tagLst>
</file>

<file path=ppt/tags/tag10.xml><?xml version="1.0" encoding="utf-8"?>
<p:tagLst xmlns:p="http://schemas.openxmlformats.org/presentationml/2006/main">
  <p:tag name="KSO_WM_DIAGRAM_VIRTUALLY_FRAME" val="{&quot;height&quot;:339,&quot;left&quot;:175,&quot;top&quot;:100.5,&quot;width&quot;:610}"/>
</p:tagLst>
</file>

<file path=ppt/tags/tag11.xml><?xml version="1.0" encoding="utf-8"?>
<p:tagLst xmlns:p="http://schemas.openxmlformats.org/presentationml/2006/main">
  <p:tag name="KSO_WM_DIAGRAM_VIRTUALLY_FRAME" val="{&quot;height&quot;:339,&quot;left&quot;:175,&quot;top&quot;:100.5,&quot;width&quot;:610}"/>
</p:tagLst>
</file>

<file path=ppt/tags/tag12.xml><?xml version="1.0" encoding="utf-8"?>
<p:tagLst xmlns:p="http://schemas.openxmlformats.org/presentationml/2006/main">
  <p:tag name="KSO_WM_DIAGRAM_VIRTUALLY_FRAME" val="{&quot;height&quot;:339,&quot;left&quot;:175,&quot;top&quot;:100.5,&quot;width&quot;:610}"/>
</p:tagLst>
</file>

<file path=ppt/tags/tag13.xml><?xml version="1.0" encoding="utf-8"?>
<p:tagLst xmlns:p="http://schemas.openxmlformats.org/presentationml/2006/main">
  <p:tag name="KSO_WM_DIAGRAM_VIRTUALLY_FRAME" val="{&quot;height&quot;:339,&quot;left&quot;:175,&quot;top&quot;:100.5,&quot;width&quot;:610}"/>
</p:tagLst>
</file>

<file path=ppt/tags/tag14.xml><?xml version="1.0" encoding="utf-8"?>
<p:tagLst xmlns:p="http://schemas.openxmlformats.org/presentationml/2006/main">
  <p:tag name="KSO_WM_DIAGRAM_VIRTUALLY_FRAME" val="{&quot;height&quot;:339,&quot;left&quot;:175,&quot;top&quot;:100.5,&quot;width&quot;:610}"/>
</p:tagLst>
</file>

<file path=ppt/tags/tag15.xml><?xml version="1.0" encoding="utf-8"?>
<p:tagLst xmlns:p="http://schemas.openxmlformats.org/presentationml/2006/main">
  <p:tag name="KSO_WM_DIAGRAM_VIRTUALLY_FRAME" val="{&quot;height&quot;:339,&quot;left&quot;:175,&quot;top&quot;:100.5,&quot;width&quot;:610}"/>
</p:tagLst>
</file>

<file path=ppt/tags/tag16.xml><?xml version="1.0" encoding="utf-8"?>
<p:tagLst xmlns:p="http://schemas.openxmlformats.org/presentationml/2006/main">
  <p:tag name="KSO_WM_DIAGRAM_VIRTUALLY_FRAME" val="{&quot;height&quot;:339,&quot;left&quot;:175,&quot;top&quot;:100.5,&quot;width&quot;:610}"/>
</p:tagLst>
</file>

<file path=ppt/tags/tag17.xml><?xml version="1.0" encoding="utf-8"?>
<p:tagLst xmlns:p="http://schemas.openxmlformats.org/presentationml/2006/main">
  <p:tag name="KSO_WM_DIAGRAM_VIRTUALLY_FRAME" val="{&quot;height&quot;:339,&quot;left&quot;:175,&quot;top&quot;:100.5,&quot;width&quot;:610}"/>
</p:tagLst>
</file>

<file path=ppt/tags/tag18.xml><?xml version="1.0" encoding="utf-8"?>
<p:tagLst xmlns:p="http://schemas.openxmlformats.org/presentationml/2006/main">
  <p:tag name="KSO_WM_DIAGRAM_VIRTUALLY_FRAME" val="{&quot;height&quot;:339,&quot;left&quot;:175,&quot;top&quot;:100.5,&quot;width&quot;:610}"/>
</p:tagLst>
</file>

<file path=ppt/tags/tag19.xml><?xml version="1.0" encoding="utf-8"?>
<p:tagLst xmlns:p="http://schemas.openxmlformats.org/presentationml/2006/main">
  <p:tag name="KSO_WM_DIAGRAM_VIRTUALLY_FRAME" val="{&quot;height&quot;:339,&quot;left&quot;:175,&quot;top&quot;:100.5,&quot;width&quot;:610}"/>
</p:tagLst>
</file>

<file path=ppt/tags/tag2.xml><?xml version="1.0" encoding="utf-8"?>
<p:tagLst xmlns:p="http://schemas.openxmlformats.org/presentationml/2006/main">
  <p:tag name="KSO_WM_DIAGRAM_VIRTUALLY_FRAME" val="{&quot;height&quot;:339,&quot;left&quot;:175,&quot;top&quot;:100.5,&quot;width&quot;:610}"/>
</p:tagLst>
</file>

<file path=ppt/tags/tag20.xml><?xml version="1.0" encoding="utf-8"?>
<p:tagLst xmlns:p="http://schemas.openxmlformats.org/presentationml/2006/main">
  <p:tag name="KSO_WM_DIAGRAM_VIRTUALLY_FRAME" val="{&quot;height&quot;:339,&quot;left&quot;:175,&quot;top&quot;:100.5,&quot;width&quot;:610}"/>
</p:tagLst>
</file>

<file path=ppt/tags/tag21.xml><?xml version="1.0" encoding="utf-8"?>
<p:tagLst xmlns:p="http://schemas.openxmlformats.org/presentationml/2006/main">
  <p:tag name="KSO_WM_DIAGRAM_VIRTUALLY_FRAME" val="{&quot;height&quot;:339,&quot;left&quot;:175,&quot;top&quot;:100.5,&quot;width&quot;:610}"/>
</p:tagLst>
</file>

<file path=ppt/tags/tag22.xml><?xml version="1.0" encoding="utf-8"?>
<p:tagLst xmlns:p="http://schemas.openxmlformats.org/presentationml/2006/main">
  <p:tag name="KSO_WM_DIAGRAM_VIRTUALLY_FRAME" val="{&quot;height&quot;:339,&quot;left&quot;:175,&quot;top&quot;:100.5,&quot;width&quot;:610}"/>
</p:tagLst>
</file>

<file path=ppt/tags/tag23.xml><?xml version="1.0" encoding="utf-8"?>
<p:tagLst xmlns:p="http://schemas.openxmlformats.org/presentationml/2006/main">
  <p:tag name="KSO_WM_DIAGRAM_VIRTUALLY_FRAME" val="{&quot;height&quot;:339,&quot;left&quot;:175,&quot;top&quot;:100.5,&quot;width&quot;:610}"/>
</p:tagLst>
</file>

<file path=ppt/tags/tag24.xml><?xml version="1.0" encoding="utf-8"?>
<p:tagLst xmlns:p="http://schemas.openxmlformats.org/presentationml/2006/main">
  <p:tag name="KSO_WM_DIAGRAM_VIRTUALLY_FRAME" val="{&quot;height&quot;:339,&quot;left&quot;:175,&quot;top&quot;:100.5,&quot;width&quot;:610}"/>
</p:tagLst>
</file>

<file path=ppt/tags/tag25.xml><?xml version="1.0" encoding="utf-8"?>
<p:tagLst xmlns:p="http://schemas.openxmlformats.org/presentationml/2006/main">
  <p:tag name="KSO_WM_DIAGRAM_VIRTUALLY_FRAME" val="{&quot;height&quot;:339,&quot;left&quot;:175,&quot;top&quot;:100.5,&quot;width&quot;:610}"/>
</p:tagLst>
</file>

<file path=ppt/tags/tag26.xml><?xml version="1.0" encoding="utf-8"?>
<p:tagLst xmlns:p="http://schemas.openxmlformats.org/presentationml/2006/main">
  <p:tag name="KSO_WM_DIAGRAM_VIRTUALLY_FRAME" val="{&quot;height&quot;:339,&quot;left&quot;:175,&quot;top&quot;:100.5,&quot;width&quot;:610}"/>
</p:tagLst>
</file>

<file path=ppt/tags/tag27.xml><?xml version="1.0" encoding="utf-8"?>
<p:tagLst xmlns:p="http://schemas.openxmlformats.org/presentationml/2006/main">
  <p:tag name="KSO_WM_DIAGRAM_VIRTUALLY_FRAME" val="{&quot;height&quot;:339,&quot;left&quot;:175,&quot;top&quot;:100.5,&quot;width&quot;:610}"/>
</p:tagLst>
</file>

<file path=ppt/tags/tag28.xml><?xml version="1.0" encoding="utf-8"?>
<p:tagLst xmlns:p="http://schemas.openxmlformats.org/presentationml/2006/main">
  <p:tag name="KSO_WM_DIAGRAM_VIRTUALLY_FRAME" val="{&quot;height&quot;:339,&quot;left&quot;:175,&quot;top&quot;:100.5,&quot;width&quot;:610}"/>
</p:tagLst>
</file>

<file path=ppt/tags/tag29.xml><?xml version="1.0" encoding="utf-8"?>
<p:tagLst xmlns:p="http://schemas.openxmlformats.org/presentationml/2006/main">
  <p:tag name="KSO_WM_DIAGRAM_VIRTUALLY_FRAME" val="{&quot;height&quot;:339,&quot;left&quot;:175,&quot;top&quot;:100.5,&quot;width&quot;:610}"/>
</p:tagLst>
</file>

<file path=ppt/tags/tag3.xml><?xml version="1.0" encoding="utf-8"?>
<p:tagLst xmlns:p="http://schemas.openxmlformats.org/presentationml/2006/main">
  <p:tag name="KSO_WM_DIAGRAM_VIRTUALLY_FRAME" val="{&quot;height&quot;:339,&quot;left&quot;:175,&quot;top&quot;:100.5,&quot;width&quot;:610}"/>
</p:tagLst>
</file>

<file path=ppt/tags/tag30.xml><?xml version="1.0" encoding="utf-8"?>
<p:tagLst xmlns:p="http://schemas.openxmlformats.org/presentationml/2006/main">
  <p:tag name="KSO_WM_DIAGRAM_VIRTUALLY_FRAME" val="{&quot;height&quot;:339,&quot;left&quot;:175,&quot;top&quot;:100.5,&quot;width&quot;:610}"/>
</p:tagLst>
</file>

<file path=ppt/tags/tag31.xml><?xml version="1.0" encoding="utf-8"?>
<p:tagLst xmlns:p="http://schemas.openxmlformats.org/presentationml/2006/main">
  <p:tag name="KSO_WM_DIAGRAM_VIRTUALLY_FRAME" val="{&quot;height&quot;:339,&quot;left&quot;:175,&quot;top&quot;:100.5,&quot;width&quot;:610}"/>
</p:tagLst>
</file>

<file path=ppt/tags/tag32.xml><?xml version="1.0" encoding="utf-8"?>
<p:tagLst xmlns:p="http://schemas.openxmlformats.org/presentationml/2006/main">
  <p:tag name="KSO_WM_DIAGRAM_VIRTUALLY_FRAME" val="{&quot;height&quot;:339,&quot;left&quot;:175,&quot;top&quot;:100.5,&quot;width&quot;:610}"/>
</p:tagLst>
</file>

<file path=ppt/tags/tag33.xml><?xml version="1.0" encoding="utf-8"?>
<p:tagLst xmlns:p="http://schemas.openxmlformats.org/presentationml/2006/main">
  <p:tag name="KSO_WM_DIAGRAM_VIRTUALLY_FRAME" val="{&quot;height&quot;:339,&quot;left&quot;:175,&quot;top&quot;:100.5,&quot;width&quot;:610}"/>
</p:tagLst>
</file>

<file path=ppt/tags/tag34.xml><?xml version="1.0" encoding="utf-8"?>
<p:tagLst xmlns:p="http://schemas.openxmlformats.org/presentationml/2006/main">
  <p:tag name="KSO_WM_DIAGRAM_VIRTUALLY_FRAME" val="{&quot;height&quot;:339,&quot;left&quot;:175,&quot;top&quot;:100.5,&quot;width&quot;:610}"/>
</p:tagLst>
</file>

<file path=ppt/tags/tag35.xml><?xml version="1.0" encoding="utf-8"?>
<p:tagLst xmlns:p="http://schemas.openxmlformats.org/presentationml/2006/main">
  <p:tag name="KSO_WM_DIAGRAM_VIRTUALLY_FRAME" val="{&quot;height&quot;:339,&quot;left&quot;:175,&quot;top&quot;:100.5,&quot;width&quot;:610}"/>
</p:tagLst>
</file>

<file path=ppt/tags/tag36.xml><?xml version="1.0" encoding="utf-8"?>
<p:tagLst xmlns:p="http://schemas.openxmlformats.org/presentationml/2006/main">
  <p:tag name="KSO_WM_DIAGRAM_VIRTUALLY_FRAME" val="{&quot;height&quot;:339,&quot;left&quot;:175,&quot;top&quot;:100.5,&quot;width&quot;:610}"/>
</p:tagLst>
</file>

<file path=ppt/tags/tag37.xml><?xml version="1.0" encoding="utf-8"?>
<p:tagLst xmlns:p="http://schemas.openxmlformats.org/presentationml/2006/main">
  <p:tag name="KSO_WM_DIAGRAM_VIRTUALLY_FRAME" val="{&quot;height&quot;:339,&quot;left&quot;:175,&quot;top&quot;:100.5,&quot;width&quot;:610}"/>
</p:tagLst>
</file>

<file path=ppt/tags/tag38.xml><?xml version="1.0" encoding="utf-8"?>
<p:tagLst xmlns:p="http://schemas.openxmlformats.org/presentationml/2006/main">
  <p:tag name="KSO_WM_DIAGRAM_VIRTUALLY_FRAME" val="{&quot;height&quot;:339,&quot;left&quot;:175,&quot;top&quot;:100.5,&quot;width&quot;:610}"/>
</p:tagLst>
</file>

<file path=ppt/tags/tag39.xml><?xml version="1.0" encoding="utf-8"?>
<p:tagLst xmlns:p="http://schemas.openxmlformats.org/presentationml/2006/main">
  <p:tag name="KSO_WM_DIAGRAM_VIRTUALLY_FRAME" val="{&quot;height&quot;:339,&quot;left&quot;:175,&quot;top&quot;:100.5,&quot;width&quot;:610}"/>
</p:tagLst>
</file>

<file path=ppt/tags/tag4.xml><?xml version="1.0" encoding="utf-8"?>
<p:tagLst xmlns:p="http://schemas.openxmlformats.org/presentationml/2006/main">
  <p:tag name="KSO_WM_DIAGRAM_VIRTUALLY_FRAME" val="{&quot;height&quot;:339,&quot;left&quot;:175,&quot;top&quot;:100.5,&quot;width&quot;:610}"/>
</p:tagLst>
</file>

<file path=ppt/tags/tag40.xml><?xml version="1.0" encoding="utf-8"?>
<p:tagLst xmlns:p="http://schemas.openxmlformats.org/presentationml/2006/main">
  <p:tag name="KSO_WM_DIAGRAM_VIRTUALLY_FRAME" val="{&quot;height&quot;:339,&quot;left&quot;:175,&quot;top&quot;:100.5,&quot;width&quot;:610}"/>
</p:tagLst>
</file>

<file path=ppt/tags/tag41.xml><?xml version="1.0" encoding="utf-8"?>
<p:tagLst xmlns:p="http://schemas.openxmlformats.org/presentationml/2006/main">
  <p:tag name="KSO_WM_DIAGRAM_VIRTUALLY_FRAME" val="{&quot;height&quot;:339,&quot;left&quot;:175,&quot;top&quot;:100.5,&quot;width&quot;:610}"/>
</p:tagLst>
</file>

<file path=ppt/tags/tag42.xml><?xml version="1.0" encoding="utf-8"?>
<p:tagLst xmlns:p="http://schemas.openxmlformats.org/presentationml/2006/main">
  <p:tag name="KSO_WM_DIAGRAM_VIRTUALLY_FRAME" val="{&quot;height&quot;:339,&quot;left&quot;:175,&quot;top&quot;:100.5,&quot;width&quot;:610}"/>
</p:tagLst>
</file>

<file path=ppt/tags/tag43.xml><?xml version="1.0" encoding="utf-8"?>
<p:tagLst xmlns:p="http://schemas.openxmlformats.org/presentationml/2006/main">
  <p:tag name="KSO_WM_DIAGRAM_VIRTUALLY_FRAME" val="{&quot;height&quot;:339,&quot;left&quot;:175,&quot;top&quot;:100.5,&quot;width&quot;:610}"/>
</p:tagLst>
</file>

<file path=ppt/tags/tag44.xml><?xml version="1.0" encoding="utf-8"?>
<p:tagLst xmlns:p="http://schemas.openxmlformats.org/presentationml/2006/main">
  <p:tag name="KSO_WM_DIAGRAM_VIRTUALLY_FRAME" val="{&quot;height&quot;:339,&quot;left&quot;:175,&quot;top&quot;:100.5,&quot;width&quot;:610}"/>
</p:tagLst>
</file>

<file path=ppt/tags/tag45.xml><?xml version="1.0" encoding="utf-8"?>
<p:tagLst xmlns:p="http://schemas.openxmlformats.org/presentationml/2006/main">
  <p:tag name="KSO_WM_DIAGRAM_VIRTUALLY_FRAME" val="{&quot;height&quot;:339,&quot;left&quot;:175,&quot;top&quot;:100.5,&quot;width&quot;:610}"/>
</p:tagLst>
</file>

<file path=ppt/tags/tag46.xml><?xml version="1.0" encoding="utf-8"?>
<p:tagLst xmlns:p="http://schemas.openxmlformats.org/presentationml/2006/main">
  <p:tag name="KSO_WM_DIAGRAM_VIRTUALLY_FRAME" val="{&quot;height&quot;:339,&quot;left&quot;:175,&quot;top&quot;:100.5,&quot;width&quot;:610}"/>
</p:tagLst>
</file>

<file path=ppt/tags/tag47.xml><?xml version="1.0" encoding="utf-8"?>
<p:tagLst xmlns:p="http://schemas.openxmlformats.org/presentationml/2006/main">
  <p:tag name="KSO_WM_DIAGRAM_VIRTUALLY_FRAME" val="{&quot;height&quot;:339,&quot;left&quot;:175,&quot;top&quot;:100.5,&quot;width&quot;:610}"/>
</p:tagLst>
</file>

<file path=ppt/tags/tag48.xml><?xml version="1.0" encoding="utf-8"?>
<p:tagLst xmlns:p="http://schemas.openxmlformats.org/presentationml/2006/main">
  <p:tag name="KSO_WM_DIAGRAM_VIRTUALLY_FRAME" val="{&quot;height&quot;:339,&quot;left&quot;:175,&quot;top&quot;:100.5,&quot;width&quot;:610}"/>
</p:tagLst>
</file>

<file path=ppt/tags/tag49.xml><?xml version="1.0" encoding="utf-8"?>
<p:tagLst xmlns:p="http://schemas.openxmlformats.org/presentationml/2006/main">
  <p:tag name="KSO_WM_DIAGRAM_VIRTUALLY_FRAME" val="{&quot;height&quot;:339,&quot;left&quot;:175,&quot;top&quot;:100.5,&quot;width&quot;:610}"/>
</p:tagLst>
</file>

<file path=ppt/tags/tag5.xml><?xml version="1.0" encoding="utf-8"?>
<p:tagLst xmlns:p="http://schemas.openxmlformats.org/presentationml/2006/main">
  <p:tag name="KSO_WM_DIAGRAM_VIRTUALLY_FRAME" val="{&quot;height&quot;:339,&quot;left&quot;:175,&quot;top&quot;:100.5,&quot;width&quot;:610}"/>
</p:tagLst>
</file>

<file path=ppt/tags/tag50.xml><?xml version="1.0" encoding="utf-8"?>
<p:tagLst xmlns:p="http://schemas.openxmlformats.org/presentationml/2006/main">
  <p:tag name="KSO_WM_DIAGRAM_VIRTUALLY_FRAME" val="{&quot;height&quot;:339,&quot;left&quot;:175,&quot;top&quot;:100.5,&quot;width&quot;:610}"/>
</p:tagLst>
</file>

<file path=ppt/tags/tag51.xml><?xml version="1.0" encoding="utf-8"?>
<p:tagLst xmlns:p="http://schemas.openxmlformats.org/presentationml/2006/main">
  <p:tag name="KSO_WM_DIAGRAM_VIRTUALLY_FRAME" val="{&quot;height&quot;:339,&quot;left&quot;:175,&quot;top&quot;:100.5,&quot;width&quot;:610}"/>
</p:tagLst>
</file>

<file path=ppt/tags/tag52.xml><?xml version="1.0" encoding="utf-8"?>
<p:tagLst xmlns:p="http://schemas.openxmlformats.org/presentationml/2006/main">
  <p:tag name="KSO_WM_DIAGRAM_VIRTUALLY_FRAME" val="{&quot;height&quot;:339,&quot;left&quot;:175,&quot;top&quot;:100.5,&quot;width&quot;:610}"/>
</p:tagLst>
</file>

<file path=ppt/tags/tag53.xml><?xml version="1.0" encoding="utf-8"?>
<p:tagLst xmlns:p="http://schemas.openxmlformats.org/presentationml/2006/main">
  <p:tag name="KSO_WM_DIAGRAM_VIRTUALLY_FRAME" val="{&quot;height&quot;:339,&quot;left&quot;:175,&quot;top&quot;:100.5,&quot;width&quot;:610}"/>
</p:tagLst>
</file>

<file path=ppt/tags/tag54.xml><?xml version="1.0" encoding="utf-8"?>
<p:tagLst xmlns:p="http://schemas.openxmlformats.org/presentationml/2006/main">
  <p:tag name="KSO_WM_DIAGRAM_VIRTUALLY_FRAME" val="{&quot;height&quot;:339,&quot;left&quot;:175,&quot;top&quot;:100.5,&quot;width&quot;:610}"/>
</p:tagLst>
</file>

<file path=ppt/tags/tag55.xml><?xml version="1.0" encoding="utf-8"?>
<p:tagLst xmlns:p="http://schemas.openxmlformats.org/presentationml/2006/main">
  <p:tag name="KSO_WM_DIAGRAM_VIRTUALLY_FRAME" val="{&quot;height&quot;:339,&quot;left&quot;:175,&quot;top&quot;:100.5,&quot;width&quot;:610}"/>
</p:tagLst>
</file>

<file path=ppt/tags/tag56.xml><?xml version="1.0" encoding="utf-8"?>
<p:tagLst xmlns:p="http://schemas.openxmlformats.org/presentationml/2006/main">
  <p:tag name="KSO_WM_DIAGRAM_VIRTUALLY_FRAME" val="{&quot;height&quot;:339,&quot;left&quot;:175,&quot;top&quot;:100.5,&quot;width&quot;:610}"/>
</p:tagLst>
</file>

<file path=ppt/tags/tag57.xml><?xml version="1.0" encoding="utf-8"?>
<p:tagLst xmlns:p="http://schemas.openxmlformats.org/presentationml/2006/main">
  <p:tag name="KSO_WM_DIAGRAM_VIRTUALLY_FRAME" val="{&quot;height&quot;:339,&quot;left&quot;:175,&quot;top&quot;:100.5,&quot;width&quot;:610}"/>
</p:tagLst>
</file>

<file path=ppt/tags/tag58.xml><?xml version="1.0" encoding="utf-8"?>
<p:tagLst xmlns:p="http://schemas.openxmlformats.org/presentationml/2006/main">
  <p:tag name="KSO_WM_DIAGRAM_VIRTUALLY_FRAME" val="{&quot;height&quot;:339,&quot;left&quot;:175,&quot;top&quot;:100.5,&quot;width&quot;:610}"/>
</p:tagLst>
</file>

<file path=ppt/tags/tag59.xml><?xml version="1.0" encoding="utf-8"?>
<p:tagLst xmlns:p="http://schemas.openxmlformats.org/presentationml/2006/main">
  <p:tag name="KSO_WM_DIAGRAM_VIRTUALLY_FRAME" val="{&quot;height&quot;:339,&quot;left&quot;:175,&quot;top&quot;:100.5,&quot;width&quot;:610}"/>
</p:tagLst>
</file>

<file path=ppt/tags/tag6.xml><?xml version="1.0" encoding="utf-8"?>
<p:tagLst xmlns:p="http://schemas.openxmlformats.org/presentationml/2006/main">
  <p:tag name="KSO_WM_DIAGRAM_VIRTUALLY_FRAME" val="{&quot;height&quot;:339,&quot;left&quot;:175,&quot;top&quot;:100.5,&quot;width&quot;:610}"/>
</p:tagLst>
</file>

<file path=ppt/tags/tag60.xml><?xml version="1.0" encoding="utf-8"?>
<p:tagLst xmlns:p="http://schemas.openxmlformats.org/presentationml/2006/main">
  <p:tag name="KSO_WM_DIAGRAM_VIRTUALLY_FRAME" val="{&quot;height&quot;:339,&quot;left&quot;:175,&quot;top&quot;:100.5,&quot;width&quot;:610}"/>
</p:tagLst>
</file>

<file path=ppt/tags/tag61.xml><?xml version="1.0" encoding="utf-8"?>
<p:tagLst xmlns:p="http://schemas.openxmlformats.org/presentationml/2006/main">
  <p:tag name="KSO_WM_DIAGRAM_VIRTUALLY_FRAME" val="{&quot;height&quot;:339,&quot;left&quot;:175,&quot;top&quot;:100.5,&quot;width&quot;:610}"/>
</p:tagLst>
</file>

<file path=ppt/tags/tag62.xml><?xml version="1.0" encoding="utf-8"?>
<p:tagLst xmlns:p="http://schemas.openxmlformats.org/presentationml/2006/main">
  <p:tag name="KSO_WM_DIAGRAM_VIRTUALLY_FRAME" val="{&quot;height&quot;:339,&quot;left&quot;:175,&quot;top&quot;:100.5,&quot;width&quot;:610}"/>
</p:tagLst>
</file>

<file path=ppt/tags/tag63.xml><?xml version="1.0" encoding="utf-8"?>
<p:tagLst xmlns:p="http://schemas.openxmlformats.org/presentationml/2006/main">
  <p:tag name="KSO_WM_DIAGRAM_VIRTUALLY_FRAME" val="{&quot;height&quot;:339,&quot;left&quot;:175,&quot;top&quot;:100.5,&quot;width&quot;:610}"/>
</p:tagLst>
</file>

<file path=ppt/tags/tag64.xml><?xml version="1.0" encoding="utf-8"?>
<p:tagLst xmlns:p="http://schemas.openxmlformats.org/presentationml/2006/main">
  <p:tag name="KSO_WM_DIAGRAM_VIRTUALLY_FRAME" val="{&quot;height&quot;:339,&quot;left&quot;:175,&quot;top&quot;:100.5,&quot;width&quot;:610}"/>
</p:tagLst>
</file>

<file path=ppt/tags/tag65.xml><?xml version="1.0" encoding="utf-8"?>
<p:tagLst xmlns:p="http://schemas.openxmlformats.org/presentationml/2006/main">
  <p:tag name="KSO_WM_DIAGRAM_VIRTUALLY_FRAME" val="{&quot;height&quot;:339,&quot;left&quot;:175,&quot;top&quot;:100.5,&quot;width&quot;:610}"/>
</p:tagLst>
</file>

<file path=ppt/tags/tag66.xml><?xml version="1.0" encoding="utf-8"?>
<p:tagLst xmlns:p="http://schemas.openxmlformats.org/presentationml/2006/main">
  <p:tag name="KSO_WM_DIAGRAM_VIRTUALLY_FRAME" val="{&quot;height&quot;:339,&quot;left&quot;:175,&quot;top&quot;:100.5,&quot;width&quot;:610}"/>
</p:tagLst>
</file>

<file path=ppt/tags/tag67.xml><?xml version="1.0" encoding="utf-8"?>
<p:tagLst xmlns:p="http://schemas.openxmlformats.org/presentationml/2006/main">
  <p:tag name="KSO_WM_DIAGRAM_VIRTUALLY_FRAME" val="{&quot;height&quot;:339,&quot;left&quot;:175,&quot;top&quot;:100.5,&quot;width&quot;:610}"/>
</p:tagLst>
</file>

<file path=ppt/tags/tag68.xml><?xml version="1.0" encoding="utf-8"?>
<p:tagLst xmlns:p="http://schemas.openxmlformats.org/presentationml/2006/main">
  <p:tag name="KSO_WM_DIAGRAM_VIRTUALLY_FRAME" val="{&quot;height&quot;:339,&quot;left&quot;:175,&quot;top&quot;:100.5,&quot;width&quot;:610}"/>
</p:tagLst>
</file>

<file path=ppt/tags/tag69.xml><?xml version="1.0" encoding="utf-8"?>
<p:tagLst xmlns:p="http://schemas.openxmlformats.org/presentationml/2006/main">
  <p:tag name="KSO_WM_DIAGRAM_VIRTUALLY_FRAME" val="{&quot;height&quot;:339,&quot;left&quot;:175,&quot;top&quot;:100.5,&quot;width&quot;:610}"/>
</p:tagLst>
</file>

<file path=ppt/tags/tag7.xml><?xml version="1.0" encoding="utf-8"?>
<p:tagLst xmlns:p="http://schemas.openxmlformats.org/presentationml/2006/main">
  <p:tag name="KSO_WM_DIAGRAM_VIRTUALLY_FRAME" val="{&quot;height&quot;:339,&quot;left&quot;:175,&quot;top&quot;:100.5,&quot;width&quot;:610}"/>
</p:tagLst>
</file>

<file path=ppt/tags/tag70.xml><?xml version="1.0" encoding="utf-8"?>
<p:tagLst xmlns:p="http://schemas.openxmlformats.org/presentationml/2006/main">
  <p:tag name="KSO_WM_DIAGRAM_VIRTUALLY_FRAME" val="{&quot;height&quot;:339,&quot;left&quot;:175,&quot;top&quot;:100.5,&quot;width&quot;:610}"/>
</p:tagLst>
</file>

<file path=ppt/tags/tag71.xml><?xml version="1.0" encoding="utf-8"?>
<p:tagLst xmlns:p="http://schemas.openxmlformats.org/presentationml/2006/main">
  <p:tag name="KSO_WM_DIAGRAM_VIRTUALLY_FRAME" val="{&quot;height&quot;:339,&quot;left&quot;:175,&quot;top&quot;:100.5,&quot;width&quot;:610}"/>
</p:tagLst>
</file>

<file path=ppt/tags/tag72.xml><?xml version="1.0" encoding="utf-8"?>
<p:tagLst xmlns:p="http://schemas.openxmlformats.org/presentationml/2006/main">
  <p:tag name="KSO_WM_DIAGRAM_VIRTUALLY_FRAME" val="{&quot;height&quot;:339,&quot;left&quot;:175,&quot;top&quot;:100.5,&quot;width&quot;:610}"/>
</p:tagLst>
</file>

<file path=ppt/tags/tag73.xml><?xml version="1.0" encoding="utf-8"?>
<p:tagLst xmlns:p="http://schemas.openxmlformats.org/presentationml/2006/main">
  <p:tag name="KSO_WM_DIAGRAM_VIRTUALLY_FRAME" val="{&quot;height&quot;:339,&quot;left&quot;:175,&quot;top&quot;:100.5,&quot;width&quot;:610}"/>
</p:tagLst>
</file>

<file path=ppt/tags/tag74.xml><?xml version="1.0" encoding="utf-8"?>
<p:tagLst xmlns:p="http://schemas.openxmlformats.org/presentationml/2006/main">
  <p:tag name="KSO_WM_DIAGRAM_VIRTUALLY_FRAME" val="{&quot;height&quot;:339,&quot;left&quot;:175,&quot;top&quot;:100.5,&quot;width&quot;:610}"/>
</p:tagLst>
</file>

<file path=ppt/tags/tag75.xml><?xml version="1.0" encoding="utf-8"?>
<p:tagLst xmlns:p="http://schemas.openxmlformats.org/presentationml/2006/main">
  <p:tag name="KSO_WM_DIAGRAM_VIRTUALLY_FRAME" val="{&quot;height&quot;:339,&quot;left&quot;:175,&quot;top&quot;:100.5,&quot;width&quot;:610}"/>
</p:tagLst>
</file>

<file path=ppt/tags/tag76.xml><?xml version="1.0" encoding="utf-8"?>
<p:tagLst xmlns:p="http://schemas.openxmlformats.org/presentationml/2006/main">
  <p:tag name="KSO_WM_DIAGRAM_VIRTUALLY_FRAME" val="{&quot;height&quot;:339,&quot;left&quot;:175,&quot;top&quot;:100.5,&quot;width&quot;:610}"/>
</p:tagLst>
</file>

<file path=ppt/tags/tag77.xml><?xml version="1.0" encoding="utf-8"?>
<p:tagLst xmlns:p="http://schemas.openxmlformats.org/presentationml/2006/main">
  <p:tag name="KSO_WM_DIAGRAM_VIRTUALLY_FRAME" val="{&quot;height&quot;:339,&quot;left&quot;:175,&quot;top&quot;:100.5,&quot;width&quot;:610}"/>
</p:tagLst>
</file>

<file path=ppt/tags/tag78.xml><?xml version="1.0" encoding="utf-8"?>
<p:tagLst xmlns:p="http://schemas.openxmlformats.org/presentationml/2006/main">
  <p:tag name="KSO_WM_DIAGRAM_VIRTUALLY_FRAME" val="{&quot;height&quot;:339,&quot;left&quot;:175,&quot;top&quot;:100.5,&quot;width&quot;:610}"/>
</p:tagLst>
</file>

<file path=ppt/tags/tag79.xml><?xml version="1.0" encoding="utf-8"?>
<p:tagLst xmlns:p="http://schemas.openxmlformats.org/presentationml/2006/main">
  <p:tag name="KSO_WM_DIAGRAM_VIRTUALLY_FRAME" val="{&quot;height&quot;:339,&quot;left&quot;:175,&quot;top&quot;:100.5,&quot;width&quot;:610}"/>
</p:tagLst>
</file>

<file path=ppt/tags/tag8.xml><?xml version="1.0" encoding="utf-8"?>
<p:tagLst xmlns:p="http://schemas.openxmlformats.org/presentationml/2006/main">
  <p:tag name="KSO_WM_DIAGRAM_VIRTUALLY_FRAME" val="{&quot;height&quot;:339,&quot;left&quot;:175,&quot;top&quot;:100.5,&quot;width&quot;:610}"/>
</p:tagLst>
</file>

<file path=ppt/tags/tag80.xml><?xml version="1.0" encoding="utf-8"?>
<p:tagLst xmlns:p="http://schemas.openxmlformats.org/presentationml/2006/main">
  <p:tag name="KSO_WM_DIAGRAM_VIRTUALLY_FRAME" val="{&quot;height&quot;:339,&quot;left&quot;:175,&quot;top&quot;:100.5,&quot;width&quot;:610}"/>
</p:tagLst>
</file>

<file path=ppt/tags/tag81.xml><?xml version="1.0" encoding="utf-8"?>
<p:tagLst xmlns:p="http://schemas.openxmlformats.org/presentationml/2006/main">
  <p:tag name="KSO_WM_DIAGRAM_VIRTUALLY_FRAME" val="{&quot;height&quot;:339,&quot;left&quot;:175,&quot;top&quot;:100.5,&quot;width&quot;:610}"/>
</p:tagLst>
</file>

<file path=ppt/tags/tag9.xml><?xml version="1.0" encoding="utf-8"?>
<p:tagLst xmlns:p="http://schemas.openxmlformats.org/presentationml/2006/main">
  <p:tag name="KSO_WM_DIAGRAM_VIRTUALLY_FRAME" val="{&quot;height&quot;:339,&quot;left&quot;:175,&quot;top&quot;:100.5,&quot;width&quot;:610}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199</Words>
  <Application>WPS 演示</Application>
  <PresentationFormat>宽屏</PresentationFormat>
  <Paragraphs>94</Paragraphs>
  <Slides>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4" baseType="lpstr">
      <vt:lpstr>Arial</vt:lpstr>
      <vt:lpstr>宋体</vt:lpstr>
      <vt:lpstr>Wingdings</vt:lpstr>
      <vt:lpstr>Cambria Math</vt:lpstr>
      <vt:lpstr>仿宋</vt:lpstr>
      <vt:lpstr>等线</vt:lpstr>
      <vt:lpstr>微软雅黑</vt:lpstr>
      <vt:lpstr>Arial Unicode MS</vt:lpstr>
      <vt:lpstr>等线 Light</vt:lpstr>
      <vt:lpstr>Calibri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欣瑶 饶</dc:creator>
  <cp:lastModifiedBy>WPS_1662629954</cp:lastModifiedBy>
  <cp:revision>37</cp:revision>
  <dcterms:created xsi:type="dcterms:W3CDTF">2025-04-25T14:19:00Z</dcterms:created>
  <dcterms:modified xsi:type="dcterms:W3CDTF">2025-05-03T04:35:54Z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6B123600E1FB4F55A5AE81232ECB766B_12</vt:lpwstr>
  </property>
  <property fmtid="{D5CDD505-2E9C-101B-9397-08002B2CF9AE}" pid="3" name="KSOProductBuildVer">
    <vt:lpwstr>2052-12.1.0.20783</vt:lpwstr>
  </property>
</Properties>
</file>