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-654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81D9-DD1A-455C-BB98-F5CB555D4C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2C1FEF-4AAC-472A-ADC8-8BF784FB89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2279F-8D92-470B-9030-89FEC3BDA2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640CB-5AF9-4101-A153-EA68D22CDC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4" Type="http://schemas.openxmlformats.org/officeDocument/2006/relationships/notesSlide" Target="../notesSlides/notesSlide1.xml"/><Relationship Id="rId43" Type="http://schemas.openxmlformats.org/officeDocument/2006/relationships/slideLayout" Target="../slideLayouts/slideLayout1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tags" Target="../tags/tag4.xml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tags" Target="../tags/tag3.xml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image" Target="../media/image2.png"/><Relationship Id="rId7" Type="http://schemas.openxmlformats.org/officeDocument/2006/relationships/image" Target="../media/image1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8" Type="http://schemas.openxmlformats.org/officeDocument/2006/relationships/notesSlide" Target="../notesSlides/notesSlide2.xml"/><Relationship Id="rId47" Type="http://schemas.openxmlformats.org/officeDocument/2006/relationships/slideLayout" Target="../slideLayouts/slideLayout2.xml"/><Relationship Id="rId46" Type="http://schemas.openxmlformats.org/officeDocument/2006/relationships/image" Target="../media/image4.emf"/><Relationship Id="rId45" Type="http://schemas.openxmlformats.org/officeDocument/2006/relationships/tags" Target="../tags/tag81.xml"/><Relationship Id="rId44" Type="http://schemas.openxmlformats.org/officeDocument/2006/relationships/tags" Target="../tags/tag80.xml"/><Relationship Id="rId43" Type="http://schemas.openxmlformats.org/officeDocument/2006/relationships/tags" Target="../tags/tag79.xml"/><Relationship Id="rId42" Type="http://schemas.openxmlformats.org/officeDocument/2006/relationships/tags" Target="../tags/tag78.xml"/><Relationship Id="rId41" Type="http://schemas.openxmlformats.org/officeDocument/2006/relationships/tags" Target="../tags/tag77.xml"/><Relationship Id="rId40" Type="http://schemas.openxmlformats.org/officeDocument/2006/relationships/tags" Target="../tags/tag76.xml"/><Relationship Id="rId4" Type="http://schemas.openxmlformats.org/officeDocument/2006/relationships/tags" Target="../tags/tag43.xml"/><Relationship Id="rId39" Type="http://schemas.openxmlformats.org/officeDocument/2006/relationships/tags" Target="../tags/tag75.xml"/><Relationship Id="rId38" Type="http://schemas.openxmlformats.org/officeDocument/2006/relationships/tags" Target="../tags/tag74.xml"/><Relationship Id="rId37" Type="http://schemas.openxmlformats.org/officeDocument/2006/relationships/tags" Target="../tags/tag73.xml"/><Relationship Id="rId36" Type="http://schemas.openxmlformats.org/officeDocument/2006/relationships/tags" Target="../tags/tag72.xml"/><Relationship Id="rId35" Type="http://schemas.openxmlformats.org/officeDocument/2006/relationships/tags" Target="../tags/tag71.xml"/><Relationship Id="rId34" Type="http://schemas.openxmlformats.org/officeDocument/2006/relationships/tags" Target="../tags/tag70.xml"/><Relationship Id="rId33" Type="http://schemas.openxmlformats.org/officeDocument/2006/relationships/tags" Target="../tags/tag69.xml"/><Relationship Id="rId32" Type="http://schemas.openxmlformats.org/officeDocument/2006/relationships/tags" Target="../tags/tag68.xml"/><Relationship Id="rId31" Type="http://schemas.openxmlformats.org/officeDocument/2006/relationships/tags" Target="../tags/tag67.xml"/><Relationship Id="rId30" Type="http://schemas.openxmlformats.org/officeDocument/2006/relationships/tags" Target="../tags/tag66.xml"/><Relationship Id="rId3" Type="http://schemas.openxmlformats.org/officeDocument/2006/relationships/tags" Target="../tags/tag42.xml"/><Relationship Id="rId29" Type="http://schemas.openxmlformats.org/officeDocument/2006/relationships/tags" Target="../tags/tag65.xml"/><Relationship Id="rId28" Type="http://schemas.openxmlformats.org/officeDocument/2006/relationships/tags" Target="../tags/tag64.xml"/><Relationship Id="rId27" Type="http://schemas.openxmlformats.org/officeDocument/2006/relationships/tags" Target="../tags/tag63.xml"/><Relationship Id="rId26" Type="http://schemas.openxmlformats.org/officeDocument/2006/relationships/tags" Target="../tags/tag62.xml"/><Relationship Id="rId25" Type="http://schemas.openxmlformats.org/officeDocument/2006/relationships/tags" Target="../tags/tag61.xml"/><Relationship Id="rId24" Type="http://schemas.openxmlformats.org/officeDocument/2006/relationships/tags" Target="../tags/tag60.xml"/><Relationship Id="rId23" Type="http://schemas.openxmlformats.org/officeDocument/2006/relationships/tags" Target="../tags/tag59.xml"/><Relationship Id="rId22" Type="http://schemas.openxmlformats.org/officeDocument/2006/relationships/tags" Target="../tags/tag58.xml"/><Relationship Id="rId21" Type="http://schemas.openxmlformats.org/officeDocument/2006/relationships/tags" Target="../tags/tag57.xml"/><Relationship Id="rId20" Type="http://schemas.openxmlformats.org/officeDocument/2006/relationships/tags" Target="../tags/tag56.xml"/><Relationship Id="rId2" Type="http://schemas.openxmlformats.org/officeDocument/2006/relationships/tags" Target="../tags/tag41.xml"/><Relationship Id="rId19" Type="http://schemas.openxmlformats.org/officeDocument/2006/relationships/tags" Target="../tags/tag55.xml"/><Relationship Id="rId18" Type="http://schemas.openxmlformats.org/officeDocument/2006/relationships/tags" Target="../tags/tag54.xml"/><Relationship Id="rId17" Type="http://schemas.openxmlformats.org/officeDocument/2006/relationships/tags" Target="../tags/tag53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tags" Target="../tags/tag49.xml"/><Relationship Id="rId12" Type="http://schemas.openxmlformats.org/officeDocument/2006/relationships/tags" Target="../tags/tag48.xml"/><Relationship Id="rId11" Type="http://schemas.openxmlformats.org/officeDocument/2006/relationships/tags" Target="../tags/tag47.xml"/><Relationship Id="rId10" Type="http://schemas.openxmlformats.org/officeDocument/2006/relationships/tags" Target="../tags/tag46.xml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sp>
        <p:nvSpPr>
          <p:cNvPr id="87" name="文本框 86"/>
          <p:cNvSpPr txBox="1"/>
          <p:nvPr/>
        </p:nvSpPr>
        <p:spPr>
          <a:xfrm>
            <a:off x="4442460" y="2514600"/>
            <a:ext cx="133286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饶欣瑶</a:t>
            </a:r>
            <a:endParaRPr lang="en-US" altLang="zh-CN" sz="1600"/>
          </a:p>
          <a:p>
            <a:pPr algn="ctr"/>
            <a:r>
              <a:rPr lang="en-US" altLang="zh-CN" sz="1600"/>
              <a:t>2022302039</a:t>
            </a:r>
            <a:endParaRPr lang="zh-CN" altLang="en-US" sz="1600"/>
          </a:p>
        </p:txBody>
      </p:sp>
      <p:sp>
        <p:nvSpPr>
          <p:cNvPr id="88" name="文本框 87"/>
          <p:cNvSpPr txBox="1"/>
          <p:nvPr/>
        </p:nvSpPr>
        <p:spPr>
          <a:xfrm>
            <a:off x="6041390" y="2525395"/>
            <a:ext cx="1332865" cy="5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杨俊杰</a:t>
            </a:r>
            <a:endParaRPr lang="en-US" altLang="zh-CN" sz="1600"/>
          </a:p>
          <a:p>
            <a:pPr algn="ctr"/>
            <a:r>
              <a:rPr lang="en-US" altLang="zh-CN" sz="1600"/>
              <a:t>2022302240</a:t>
            </a:r>
            <a:endParaRPr lang="zh-CN" altLang="en-US" sz="1600"/>
          </a:p>
        </p:txBody>
      </p:sp>
      <p:grpSp>
        <p:nvGrpSpPr>
          <p:cNvPr id="34" name="组合 33"/>
          <p:cNvGrpSpPr/>
          <p:nvPr>
            <p:custDataLst>
              <p:tags r:id="rId1"/>
            </p:custDataLst>
          </p:nvPr>
        </p:nvGrpSpPr>
        <p:grpSpPr>
          <a:xfrm rot="0">
            <a:off x="3152775" y="3550920"/>
            <a:ext cx="1150620" cy="892810"/>
            <a:chOff x="2442210" y="2216414"/>
            <a:chExt cx="1470660" cy="892546"/>
          </a:xfrm>
        </p:grpSpPr>
        <p:sp>
          <p:nvSpPr>
            <p:cNvPr id="5" name="矩形: 圆角 4"/>
            <p:cNvSpPr/>
            <p:nvPr>
              <p:custDataLst>
                <p:tags r:id="rId2"/>
              </p:custDataLst>
            </p:nvPr>
          </p:nvSpPr>
          <p:spPr>
            <a:xfrm>
              <a:off x="2442210" y="2260864"/>
              <a:ext cx="1470660" cy="848096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544874" y="2216414"/>
              <a:ext cx="1265331" cy="848096"/>
              <a:chOff x="5022059" y="4225554"/>
              <a:chExt cx="1384695" cy="960808"/>
            </a:xfrm>
          </p:grpSpPr>
          <p:cxnSp>
            <p:nvCxnSpPr>
              <p:cNvPr id="7" name="直接箭头连接符 6"/>
              <p:cNvCxnSpPr/>
              <p:nvPr>
                <p:custDataLst>
                  <p:tags r:id="rId3"/>
                </p:custDataLst>
              </p:nvPr>
            </p:nvCxnSpPr>
            <p:spPr>
              <a:xfrm>
                <a:off x="5048250" y="4762500"/>
                <a:ext cx="13335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>
                <p:custDataLst>
                  <p:tags r:id="rId4"/>
                </p:custDataLst>
              </p:nvPr>
            </p:nvCxnSpPr>
            <p:spPr>
              <a:xfrm flipV="1">
                <a:off x="5200650" y="4338637"/>
                <a:ext cx="0" cy="84772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任意多边形: 形状 11"/>
              <p:cNvSpPr/>
              <p:nvPr>
                <p:custDataLst>
                  <p:tags r:id="rId5"/>
                </p:custDataLst>
              </p:nvPr>
            </p:nvSpPr>
            <p:spPr>
              <a:xfrm>
                <a:off x="5200650" y="4519605"/>
                <a:ext cx="900113" cy="488165"/>
              </a:xfrm>
              <a:custGeom>
                <a:avLst/>
                <a:gdLst>
                  <a:gd name="connsiteX0" fmla="*/ 0 w 900113"/>
                  <a:gd name="connsiteY0" fmla="*/ 238133 h 488166"/>
                  <a:gd name="connsiteX1" fmla="*/ 252413 w 900113"/>
                  <a:gd name="connsiteY1" fmla="*/ 8 h 488166"/>
                  <a:gd name="connsiteX2" fmla="*/ 476250 w 900113"/>
                  <a:gd name="connsiteY2" fmla="*/ 245276 h 488166"/>
                  <a:gd name="connsiteX3" fmla="*/ 678656 w 900113"/>
                  <a:gd name="connsiteY3" fmla="*/ 488164 h 488166"/>
                  <a:gd name="connsiteX4" fmla="*/ 900113 w 900113"/>
                  <a:gd name="connsiteY4" fmla="*/ 250039 h 488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0113" h="488166">
                    <a:moveTo>
                      <a:pt x="0" y="238133"/>
                    </a:moveTo>
                    <a:cubicBezTo>
                      <a:pt x="86519" y="118475"/>
                      <a:pt x="173038" y="-1182"/>
                      <a:pt x="252413" y="8"/>
                    </a:cubicBezTo>
                    <a:cubicBezTo>
                      <a:pt x="331788" y="1198"/>
                      <a:pt x="405210" y="163917"/>
                      <a:pt x="476250" y="245276"/>
                    </a:cubicBezTo>
                    <a:cubicBezTo>
                      <a:pt x="547290" y="326635"/>
                      <a:pt x="608012" y="487370"/>
                      <a:pt x="678656" y="488164"/>
                    </a:cubicBezTo>
                    <a:cubicBezTo>
                      <a:pt x="749300" y="488958"/>
                      <a:pt x="857647" y="290917"/>
                      <a:pt x="900113" y="2500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文本框 12"/>
                  <p:cNvSpPr txBox="1"/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3" name="文本框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250" y="46743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6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4363" y="4712493"/>
                    <a:ext cx="102391" cy="276999"/>
                  </a:xfrm>
                  <a:prstGeom prst="rect">
                    <a:avLst/>
                  </a:prstGeom>
                  <a:blipFill rotWithShape="1">
                    <a:blip r:embed="rId7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文本框 14"/>
                  <p:cNvSpPr txBox="1"/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zh-CN" altLang="en-US" sz="1200"/>
                  </a:p>
                </p:txBody>
              </p:sp>
            </mc:Choice>
            <mc:Fallback>
              <p:sp>
                <p:nvSpPr>
                  <p:cNvPr id="15" name="文本框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2059" y="4225554"/>
                    <a:ext cx="102391" cy="276999"/>
                  </a:xfrm>
                  <a:prstGeom prst="rect">
                    <a:avLst/>
                  </a:prstGeom>
                  <a:blipFill rotWithShape="1">
                    <a:blip r:embed="rId8"/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9" name="文本框 88"/>
          <p:cNvSpPr txBox="1"/>
          <p:nvPr>
            <p:custDataLst>
              <p:tags r:id="rId9"/>
            </p:custDataLst>
          </p:nvPr>
        </p:nvSpPr>
        <p:spPr>
          <a:xfrm>
            <a:off x="3088640" y="4575810"/>
            <a:ext cx="1188720" cy="338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/>
              <a:t>没有失真</a:t>
            </a:r>
            <a:endParaRPr lang="zh-CN" altLang="en-US" sz="1600"/>
          </a:p>
        </p:txBody>
      </p:sp>
      <p:grpSp>
        <p:nvGrpSpPr>
          <p:cNvPr id="3" name="组合 2"/>
          <p:cNvGrpSpPr/>
          <p:nvPr>
            <p:custDataLst>
              <p:tags r:id="rId10"/>
            </p:custDataLst>
          </p:nvPr>
        </p:nvGrpSpPr>
        <p:grpSpPr>
          <a:xfrm>
            <a:off x="4579620" y="3550920"/>
            <a:ext cx="1194435" cy="1356995"/>
            <a:chOff x="7212" y="5592"/>
            <a:chExt cx="1881" cy="2137"/>
          </a:xfrm>
        </p:grpSpPr>
        <p:grpSp>
          <p:nvGrpSpPr>
            <p:cNvPr id="35" name="组合 34"/>
            <p:cNvGrpSpPr/>
            <p:nvPr>
              <p:custDataLst>
                <p:tags r:id="rId11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36" name="矩形: 圆角 35"/>
              <p:cNvSpPr/>
              <p:nvPr>
                <p:custDataLst>
                  <p:tags r:id="rId1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8" name="直接箭头连接符 37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/>
                <p:cNvCxnSpPr/>
                <p:nvPr>
                  <p:custDataLst>
                    <p:tags r:id="rId1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1" name="文本框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2" name="文本框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43" name="文本框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3" name="任意多边形: 形状 62"/>
            <p:cNvSpPr/>
            <p:nvPr>
              <p:custDataLst>
                <p:tags r:id="rId15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任意多边形: 形状 63"/>
            <p:cNvSpPr/>
            <p:nvPr>
              <p:custDataLst>
                <p:tags r:id="rId16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任意多边形: 形状 66"/>
            <p:cNvSpPr/>
            <p:nvPr>
              <p:custDataLst>
                <p:tags r:id="rId17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任意多边形: 形状 67"/>
            <p:cNvSpPr/>
            <p:nvPr>
              <p:custDataLst>
                <p:tags r:id="rId18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/>
            <p:cNvSpPr/>
            <p:nvPr>
              <p:custDataLst>
                <p:tags r:id="rId19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>
              <p:custDataLst>
                <p:tags r:id="rId20"/>
              </p:custDataLst>
            </p:nvPr>
          </p:nvSpPr>
          <p:spPr>
            <a:xfrm>
              <a:off x="7212" y="7197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21"/>
            </p:custDataLst>
          </p:nvPr>
        </p:nvGrpSpPr>
        <p:grpSpPr>
          <a:xfrm>
            <a:off x="6094095" y="3550920"/>
            <a:ext cx="1208405" cy="1368425"/>
            <a:chOff x="9597" y="5592"/>
            <a:chExt cx="1903" cy="2155"/>
          </a:xfrm>
        </p:grpSpPr>
        <p:grpSp>
          <p:nvGrpSpPr>
            <p:cNvPr id="44" name="组合 43"/>
            <p:cNvGrpSpPr/>
            <p:nvPr>
              <p:custDataLst>
                <p:tags r:id="rId22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45" name="矩形: 圆角 44"/>
              <p:cNvSpPr/>
              <p:nvPr>
                <p:custDataLst>
                  <p:tags r:id="rId2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6" name="组合 4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47" name="直接箭头连接符 46"/>
                <p:cNvCxnSpPr/>
                <p:nvPr>
                  <p:custDataLst>
                    <p:tags r:id="rId2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/>
                <p:cNvCxnSpPr/>
                <p:nvPr>
                  <p:custDataLst>
                    <p:tags r:id="rId2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任意多边形: 形状 48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0" name="文本框 4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0" name="文本框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文本框 5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1" name="文本框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2" name="文本框 5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2" name="文本框 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1" name="直接连接符 70"/>
            <p:cNvCxnSpPr/>
            <p:nvPr>
              <p:custDataLst>
                <p:tags r:id="rId27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任意多边形: 形状 74"/>
            <p:cNvSpPr/>
            <p:nvPr>
              <p:custDataLst>
                <p:tags r:id="rId28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任意多边形: 形状 76"/>
            <p:cNvSpPr/>
            <p:nvPr>
              <p:custDataLst>
                <p:tags r:id="rId29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文本框 90"/>
            <p:cNvSpPr txBox="1"/>
            <p:nvPr>
              <p:custDataLst>
                <p:tags r:id="rId30"/>
              </p:custDataLst>
            </p:nvPr>
          </p:nvSpPr>
          <p:spPr>
            <a:xfrm>
              <a:off x="9628" y="7215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65390" y="3550920"/>
            <a:ext cx="1202690" cy="1350010"/>
            <a:chOff x="11914" y="5592"/>
            <a:chExt cx="1894" cy="2126"/>
          </a:xfrm>
        </p:grpSpPr>
        <p:grpSp>
          <p:nvGrpSpPr>
            <p:cNvPr id="53" name="组合 52"/>
            <p:cNvGrpSpPr/>
            <p:nvPr>
              <p:custDataLst>
                <p:tags r:id="rId31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54" name="矩形: 圆角 53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5" name="组合 54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56" name="直接箭头连接符 55"/>
                <p:cNvCxnSpPr/>
                <p:nvPr>
                  <p:custDataLst>
                    <p:tags r:id="rId33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/>
                <p:cNvCxnSpPr/>
                <p:nvPr>
                  <p:custDataLst>
                    <p:tags r:id="rId34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任意多边形: 形状 57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文本框 5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59" name="文本框 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文本框 5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0" name="文本框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8" name="直接连接符 77"/>
            <p:cNvCxnSpPr/>
            <p:nvPr>
              <p:custDataLst>
                <p:tags r:id="rId36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>
              <p:custDataLst>
                <p:tags r:id="rId37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任意多边形: 形状 81"/>
            <p:cNvSpPr/>
            <p:nvPr>
              <p:custDataLst>
                <p:tags r:id="rId38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任意多边形: 形状 82"/>
            <p:cNvSpPr/>
            <p:nvPr>
              <p:custDataLst>
                <p:tags r:id="rId39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任意多边形: 形状 83"/>
            <p:cNvSpPr/>
            <p:nvPr>
              <p:custDataLst>
                <p:tags r:id="rId40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任意多边形: 形状 84"/>
            <p:cNvSpPr/>
            <p:nvPr>
              <p:custDataLst>
                <p:tags r:id="rId41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>
              <p:custDataLst>
                <p:tags r:id="rId42"/>
              </p:custDataLst>
            </p:nvPr>
          </p:nvSpPr>
          <p:spPr>
            <a:xfrm>
              <a:off x="11936" y="7186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733800" y="2944178"/>
            <a:ext cx="4724400" cy="969645"/>
            <a:chOff x="5580" y="3320"/>
            <a:chExt cx="7440" cy="1527"/>
          </a:xfrm>
        </p:grpSpPr>
        <p:sp>
          <p:nvSpPr>
            <p:cNvPr id="6" name="矩形: 圆角 5"/>
            <p:cNvSpPr/>
            <p:nvPr/>
          </p:nvSpPr>
          <p:spPr>
            <a:xfrm>
              <a:off x="5580" y="3460"/>
              <a:ext cx="940" cy="3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5664" y="3402"/>
              <a:ext cx="94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</a:rPr>
                <a:t>开始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>
              <a:off x="6520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6950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初始化配置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8064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平行四边形 13"/>
            <p:cNvSpPr/>
            <p:nvPr/>
          </p:nvSpPr>
          <p:spPr>
            <a:xfrm>
              <a:off x="8410" y="3320"/>
              <a:ext cx="1248" cy="607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选择波形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>
              <a:off x="9597" y="3624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0027" y="3320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控制失真类型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11498" y="3402"/>
              <a:ext cx="1522" cy="464"/>
            </a:xfrm>
            <a:prstGeom prst="parallelogram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ADC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采样</a:t>
              </a:r>
              <a:endPara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1141" y="3620"/>
              <a:ext cx="43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12240" y="3865"/>
              <a:ext cx="0" cy="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11713" y="424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信号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处理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 flipH="1">
              <a:off x="11141" y="4545"/>
              <a:ext cx="5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0049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DAC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还原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  <p:cxnSp>
          <p:nvCxnSpPr>
            <p:cNvPr id="26" name="直接箭头连接符 25"/>
            <p:cNvCxnSpPr/>
            <p:nvPr/>
          </p:nvCxnSpPr>
          <p:spPr>
            <a:xfrm flipH="1">
              <a:off x="9582" y="4527"/>
              <a:ext cx="44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8468" y="4231"/>
              <a:ext cx="1114" cy="6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串口输出同步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矩形 96"/>
          <p:cNvSpPr/>
          <p:nvPr/>
        </p:nvSpPr>
        <p:spPr>
          <a:xfrm>
            <a:off x="2453005" y="1276350"/>
            <a:ext cx="7312025" cy="43053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46195" y="1725295"/>
            <a:ext cx="4097020" cy="4616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实验</a:t>
            </a:r>
            <a:r>
              <a:rPr lang="en-US" altLang="zh-CN" sz="2400"/>
              <a:t>1 </a:t>
            </a:r>
            <a:r>
              <a:rPr lang="zh-CN" altLang="en-US" sz="2400"/>
              <a:t>放大器非线性失真研究</a:t>
            </a:r>
            <a:endParaRPr lang="zh-CN" altLang="en-US" sz="2400"/>
          </a:p>
        </p:txBody>
      </p:sp>
      <p:sp>
        <p:nvSpPr>
          <p:cNvPr id="87" name="文本框 86"/>
          <p:cNvSpPr txBox="1"/>
          <p:nvPr/>
        </p:nvSpPr>
        <p:spPr>
          <a:xfrm>
            <a:off x="3549015" y="2186940"/>
            <a:ext cx="46920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饶欣瑶</a:t>
            </a:r>
            <a:r>
              <a:rPr lang="en-US" altLang="zh-CN" sz="1600"/>
              <a:t>2022302039		</a:t>
            </a:r>
            <a:r>
              <a:rPr lang="zh-CN" altLang="en-US" sz="1600">
                <a:sym typeface="+mn-ea"/>
              </a:rPr>
              <a:t>杨俊杰</a:t>
            </a:r>
            <a:r>
              <a:rPr lang="en-US" altLang="zh-CN" sz="1600">
                <a:sym typeface="+mn-ea"/>
              </a:rPr>
              <a:t>2022302240</a:t>
            </a:r>
            <a:endParaRPr lang="zh-CN" altLang="en-US" sz="1600"/>
          </a:p>
        </p:txBody>
      </p:sp>
      <p:grpSp>
        <p:nvGrpSpPr>
          <p:cNvPr id="118" name="组合 117"/>
          <p:cNvGrpSpPr/>
          <p:nvPr>
            <p:custDataLst>
              <p:tags r:id="rId1"/>
            </p:custDataLst>
          </p:nvPr>
        </p:nvGrpSpPr>
        <p:grpSpPr>
          <a:xfrm>
            <a:off x="2800985" y="2722245"/>
            <a:ext cx="1188720" cy="1230630"/>
            <a:chOff x="3894" y="4224"/>
            <a:chExt cx="1872" cy="1938"/>
          </a:xfrm>
        </p:grpSpPr>
        <p:grpSp>
          <p:nvGrpSpPr>
            <p:cNvPr id="34" name="组合 33"/>
            <p:cNvGrpSpPr/>
            <p:nvPr>
              <p:custDataLst>
                <p:tags r:id="rId2"/>
              </p:custDataLst>
            </p:nvPr>
          </p:nvGrpSpPr>
          <p:grpSpPr>
            <a:xfrm rot="0">
              <a:off x="3894" y="4224"/>
              <a:ext cx="1812" cy="1406"/>
              <a:chOff x="2442210" y="2216414"/>
              <a:chExt cx="1470660" cy="892546"/>
            </a:xfrm>
          </p:grpSpPr>
          <p:sp>
            <p:nvSpPr>
              <p:cNvPr id="5" name="矩形: 圆角 4"/>
              <p:cNvSpPr/>
              <p:nvPr>
                <p:custDataLst>
                  <p:tags r:id="rId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7" name="直接箭头连接符 6"/>
                <p:cNvCxnSpPr/>
                <p:nvPr>
                  <p:custDataLst>
                    <p:tags r:id="rId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箭头连接符 8"/>
                <p:cNvCxnSpPr/>
                <p:nvPr>
                  <p:custDataLst>
                    <p:tags r:id="rId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任意多边形: 形状 11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文本框 12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3" name="文本框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文本框 13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4" name="文本框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文本框 14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5" name="文本框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89" name="文本框 88"/>
            <p:cNvSpPr txBox="1"/>
            <p:nvPr>
              <p:custDataLst>
                <p:tags r:id="rId10"/>
              </p:custDataLst>
            </p:nvPr>
          </p:nvSpPr>
          <p:spPr>
            <a:xfrm>
              <a:off x="3894" y="5630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没有失真</a:t>
              </a:r>
              <a:endParaRPr lang="zh-CN" altLang="en-US" sz="1600"/>
            </a:p>
          </p:txBody>
        </p:sp>
      </p:grpSp>
      <p:grpSp>
        <p:nvGrpSpPr>
          <p:cNvPr id="6" name="组合 5"/>
          <p:cNvGrpSpPr/>
          <p:nvPr>
            <p:custDataLst>
              <p:tags r:id="rId11"/>
            </p:custDataLst>
          </p:nvPr>
        </p:nvGrpSpPr>
        <p:grpSpPr>
          <a:xfrm>
            <a:off x="2788285" y="4079875"/>
            <a:ext cx="1214755" cy="1205865"/>
            <a:chOff x="7281" y="5592"/>
            <a:chExt cx="1913" cy="1899"/>
          </a:xfrm>
        </p:grpSpPr>
        <p:grpSp>
          <p:nvGrpSpPr>
            <p:cNvPr id="8" name="组合 7"/>
            <p:cNvGrpSpPr/>
            <p:nvPr>
              <p:custDataLst>
                <p:tags r:id="rId12"/>
              </p:custDataLst>
            </p:nvPr>
          </p:nvGrpSpPr>
          <p:grpSpPr>
            <a:xfrm rot="0">
              <a:off x="7281" y="5592"/>
              <a:ext cx="1812" cy="1406"/>
              <a:chOff x="2442210" y="2216414"/>
              <a:chExt cx="1470660" cy="892546"/>
            </a:xfrm>
          </p:grpSpPr>
          <p:sp>
            <p:nvSpPr>
              <p:cNvPr id="10" name="矩形: 圆角 35"/>
              <p:cNvSpPr/>
              <p:nvPr>
                <p:custDataLst>
                  <p:tags r:id="rId13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17" name="直接箭头连接符 16"/>
                <p:cNvCxnSpPr/>
                <p:nvPr>
                  <p:custDataLst>
                    <p:tags r:id="rId14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/>
                <p:cNvCxnSpPr/>
                <p:nvPr>
                  <p:custDataLst>
                    <p:tags r:id="rId15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文本框 18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9" name="文本框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文本框 19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0" name="文本框 1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文本框 20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21" name="文本框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2" name="任意多边形: 形状 62"/>
            <p:cNvSpPr/>
            <p:nvPr>
              <p:custDataLst>
                <p:tags r:id="rId16"/>
              </p:custDataLst>
            </p:nvPr>
          </p:nvSpPr>
          <p:spPr>
            <a:xfrm>
              <a:off x="7609" y="5991"/>
              <a:ext cx="1014" cy="679"/>
            </a:xfrm>
            <a:custGeom>
              <a:avLst/>
              <a:gdLst>
                <a:gd name="connsiteX0" fmla="*/ 0 w 900113"/>
                <a:gd name="connsiteY0" fmla="*/ 238133 h 488166"/>
                <a:gd name="connsiteX1" fmla="*/ 252413 w 900113"/>
                <a:gd name="connsiteY1" fmla="*/ 8 h 488166"/>
                <a:gd name="connsiteX2" fmla="*/ 476250 w 900113"/>
                <a:gd name="connsiteY2" fmla="*/ 245276 h 488166"/>
                <a:gd name="connsiteX3" fmla="*/ 678656 w 900113"/>
                <a:gd name="connsiteY3" fmla="*/ 488164 h 488166"/>
                <a:gd name="connsiteX4" fmla="*/ 900113 w 900113"/>
                <a:gd name="connsiteY4" fmla="*/ 250039 h 48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3" h="488166">
                  <a:moveTo>
                    <a:pt x="0" y="238133"/>
                  </a:moveTo>
                  <a:cubicBezTo>
                    <a:pt x="86519" y="118475"/>
                    <a:pt x="173038" y="-1182"/>
                    <a:pt x="252413" y="8"/>
                  </a:cubicBezTo>
                  <a:cubicBezTo>
                    <a:pt x="331788" y="1198"/>
                    <a:pt x="405210" y="163917"/>
                    <a:pt x="476250" y="245276"/>
                  </a:cubicBezTo>
                  <a:cubicBezTo>
                    <a:pt x="547290" y="326635"/>
                    <a:pt x="608012" y="487370"/>
                    <a:pt x="678656" y="488164"/>
                  </a:cubicBezTo>
                  <a:cubicBezTo>
                    <a:pt x="749300" y="488958"/>
                    <a:pt x="857647" y="290917"/>
                    <a:pt x="900113" y="250039"/>
                  </a:cubicBezTo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任意多边形: 形状 63"/>
            <p:cNvSpPr/>
            <p:nvPr>
              <p:custDataLst>
                <p:tags r:id="rId17"/>
              </p:custDataLst>
            </p:nvPr>
          </p:nvSpPr>
          <p:spPr>
            <a:xfrm>
              <a:off x="7734" y="6118"/>
              <a:ext cx="311" cy="7"/>
            </a:xfrm>
            <a:custGeom>
              <a:avLst/>
              <a:gdLst>
                <a:gd name="connsiteX0" fmla="*/ 0 w 252412"/>
                <a:gd name="connsiteY0" fmla="*/ 4234 h 4234"/>
                <a:gd name="connsiteX1" fmla="*/ 252412 w 252412"/>
                <a:gd name="connsiteY1" fmla="*/ 1852 h 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2412" h="4234">
                  <a:moveTo>
                    <a:pt x="0" y="4234"/>
                  </a:moveTo>
                  <a:cubicBezTo>
                    <a:pt x="100607" y="1058"/>
                    <a:pt x="201215" y="-2117"/>
                    <a:pt x="252412" y="18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任意多边形: 形状 66"/>
            <p:cNvSpPr/>
            <p:nvPr>
              <p:custDataLst>
                <p:tags r:id="rId18"/>
              </p:custDataLst>
            </p:nvPr>
          </p:nvSpPr>
          <p:spPr>
            <a:xfrm>
              <a:off x="7607" y="6118"/>
              <a:ext cx="126" cy="210"/>
            </a:xfrm>
            <a:custGeom>
              <a:avLst/>
              <a:gdLst>
                <a:gd name="connsiteX0" fmla="*/ 0 w 102393"/>
                <a:gd name="connsiteY0" fmla="*/ 133350 h 133350"/>
                <a:gd name="connsiteX1" fmla="*/ 102393 w 102393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2393" h="133350">
                  <a:moveTo>
                    <a:pt x="0" y="133350"/>
                  </a:moveTo>
                  <a:cubicBezTo>
                    <a:pt x="41076" y="76597"/>
                    <a:pt x="82153" y="19844"/>
                    <a:pt x="10239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任意多边形: 形状 67"/>
            <p:cNvSpPr/>
            <p:nvPr>
              <p:custDataLst>
                <p:tags r:id="rId19"/>
              </p:custDataLst>
            </p:nvPr>
          </p:nvSpPr>
          <p:spPr>
            <a:xfrm>
              <a:off x="8027" y="6114"/>
              <a:ext cx="120" cy="229"/>
            </a:xfrm>
            <a:custGeom>
              <a:avLst/>
              <a:gdLst>
                <a:gd name="connsiteX0" fmla="*/ 0 w 97632"/>
                <a:gd name="connsiteY0" fmla="*/ 0 h 145256"/>
                <a:gd name="connsiteX1" fmla="*/ 97632 w 97632"/>
                <a:gd name="connsiteY1" fmla="*/ 145256 h 14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7632" h="145256">
                  <a:moveTo>
                    <a:pt x="0" y="0"/>
                  </a:moveTo>
                  <a:cubicBezTo>
                    <a:pt x="39489" y="60325"/>
                    <a:pt x="78979" y="120650"/>
                    <a:pt x="97632" y="14525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任意多边形: 形状 68"/>
            <p:cNvSpPr/>
            <p:nvPr>
              <p:custDataLst>
                <p:tags r:id="rId20"/>
              </p:custDataLst>
            </p:nvPr>
          </p:nvSpPr>
          <p:spPr>
            <a:xfrm>
              <a:off x="8159" y="6339"/>
              <a:ext cx="464" cy="330"/>
            </a:xfrm>
            <a:custGeom>
              <a:avLst/>
              <a:gdLst>
                <a:gd name="connsiteX0" fmla="*/ 0 w 376237"/>
                <a:gd name="connsiteY0" fmla="*/ 0 h 209552"/>
                <a:gd name="connsiteX1" fmla="*/ 188118 w 376237"/>
                <a:gd name="connsiteY1" fmla="*/ 209550 h 209552"/>
                <a:gd name="connsiteX2" fmla="*/ 376237 w 376237"/>
                <a:gd name="connsiteY2" fmla="*/ 4762 h 20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6237" h="209552">
                  <a:moveTo>
                    <a:pt x="0" y="0"/>
                  </a:moveTo>
                  <a:cubicBezTo>
                    <a:pt x="62706" y="104378"/>
                    <a:pt x="125412" y="208756"/>
                    <a:pt x="188118" y="209550"/>
                  </a:cubicBezTo>
                  <a:cubicBezTo>
                    <a:pt x="250824" y="210344"/>
                    <a:pt x="354409" y="0"/>
                    <a:pt x="376237" y="476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>
              <p:custDataLst>
                <p:tags r:id="rId21"/>
              </p:custDataLst>
            </p:nvPr>
          </p:nvSpPr>
          <p:spPr>
            <a:xfrm>
              <a:off x="7322" y="695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顶部失真</a:t>
              </a:r>
              <a:endParaRPr lang="zh-CN" altLang="en-US" sz="1600"/>
            </a:p>
          </p:txBody>
        </p:sp>
      </p:grpSp>
      <p:grpSp>
        <p:nvGrpSpPr>
          <p:cNvPr id="28" name="组合 27"/>
          <p:cNvGrpSpPr/>
          <p:nvPr>
            <p:custDataLst>
              <p:tags r:id="rId22"/>
            </p:custDataLst>
          </p:nvPr>
        </p:nvGrpSpPr>
        <p:grpSpPr>
          <a:xfrm>
            <a:off x="8283575" y="2651760"/>
            <a:ext cx="1208405" cy="1231265"/>
            <a:chOff x="9597" y="5592"/>
            <a:chExt cx="1903" cy="1939"/>
          </a:xfrm>
        </p:grpSpPr>
        <p:grpSp>
          <p:nvGrpSpPr>
            <p:cNvPr id="29" name="组合 28"/>
            <p:cNvGrpSpPr/>
            <p:nvPr>
              <p:custDataLst>
                <p:tags r:id="rId23"/>
              </p:custDataLst>
            </p:nvPr>
          </p:nvGrpSpPr>
          <p:grpSpPr>
            <a:xfrm rot="0">
              <a:off x="9597" y="5592"/>
              <a:ext cx="1812" cy="1406"/>
              <a:chOff x="2442210" y="2216414"/>
              <a:chExt cx="1470660" cy="892546"/>
            </a:xfrm>
          </p:grpSpPr>
          <p:sp>
            <p:nvSpPr>
              <p:cNvPr id="30" name="矩形: 圆角 44"/>
              <p:cNvSpPr/>
              <p:nvPr>
                <p:custDataLst>
                  <p:tags r:id="rId2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31" name="组合 30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32" name="直接箭头连接符 31"/>
                <p:cNvCxnSpPr/>
                <p:nvPr>
                  <p:custDataLst>
                    <p:tags r:id="rId2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/>
                <p:nvPr>
                  <p:custDataLst>
                    <p:tags r:id="rId2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任意多边形: 形状 48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2" name="文本框 61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2" name="文本框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5" name="文本框 64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5" name="文本框 6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文本框 65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66" name="文本框 6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70" name="直接连接符 69"/>
            <p:cNvCxnSpPr/>
            <p:nvPr>
              <p:custDataLst>
                <p:tags r:id="rId28"/>
              </p:custDataLst>
            </p:nvPr>
          </p:nvCxnSpPr>
          <p:spPr>
            <a:xfrm>
              <a:off x="10567" y="6534"/>
              <a:ext cx="2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任意多边形: 形状 74"/>
            <p:cNvSpPr/>
            <p:nvPr>
              <p:custDataLst>
                <p:tags r:id="rId29"/>
              </p:custDataLst>
            </p:nvPr>
          </p:nvSpPr>
          <p:spPr>
            <a:xfrm>
              <a:off x="9921" y="6002"/>
              <a:ext cx="642" cy="535"/>
            </a:xfrm>
            <a:custGeom>
              <a:avLst/>
              <a:gdLst>
                <a:gd name="connsiteX0" fmla="*/ 0 w 520892"/>
                <a:gd name="connsiteY0" fmla="*/ 215905 h 339730"/>
                <a:gd name="connsiteX1" fmla="*/ 228600 w 520892"/>
                <a:gd name="connsiteY1" fmla="*/ 5 h 339730"/>
                <a:gd name="connsiteX2" fmla="*/ 425450 w 520892"/>
                <a:gd name="connsiteY2" fmla="*/ 209555 h 339730"/>
                <a:gd name="connsiteX3" fmla="*/ 520700 w 520892"/>
                <a:gd name="connsiteY3" fmla="*/ 339730 h 33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0892" h="339730">
                  <a:moveTo>
                    <a:pt x="0" y="215905"/>
                  </a:moveTo>
                  <a:cubicBezTo>
                    <a:pt x="78846" y="108484"/>
                    <a:pt x="157692" y="1063"/>
                    <a:pt x="228600" y="5"/>
                  </a:cubicBezTo>
                  <a:cubicBezTo>
                    <a:pt x="299508" y="-1053"/>
                    <a:pt x="376767" y="152934"/>
                    <a:pt x="425450" y="209555"/>
                  </a:cubicBezTo>
                  <a:cubicBezTo>
                    <a:pt x="474133" y="266176"/>
                    <a:pt x="524404" y="315388"/>
                    <a:pt x="520700" y="339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3" name="任意多边形: 形状 76"/>
            <p:cNvSpPr/>
            <p:nvPr>
              <p:custDataLst>
                <p:tags r:id="rId30"/>
              </p:custDataLst>
            </p:nvPr>
          </p:nvSpPr>
          <p:spPr>
            <a:xfrm>
              <a:off x="10841" y="6328"/>
              <a:ext cx="119" cy="202"/>
            </a:xfrm>
            <a:custGeom>
              <a:avLst/>
              <a:gdLst>
                <a:gd name="connsiteX0" fmla="*/ 0 w 92075"/>
                <a:gd name="connsiteY0" fmla="*/ 123825 h 123825"/>
                <a:gd name="connsiteX1" fmla="*/ 92075 w 92075"/>
                <a:gd name="connsiteY1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2075" h="123825">
                  <a:moveTo>
                    <a:pt x="0" y="123825"/>
                  </a:moveTo>
                  <a:cubicBezTo>
                    <a:pt x="38894" y="67204"/>
                    <a:pt x="77788" y="10583"/>
                    <a:pt x="920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31"/>
              </p:custDataLst>
            </p:nvPr>
          </p:nvSpPr>
          <p:spPr>
            <a:xfrm>
              <a:off x="9628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底部失真</a:t>
              </a:r>
              <a:endParaRPr lang="zh-CN" altLang="en-US" sz="1600"/>
            </a:p>
          </p:txBody>
        </p:sp>
      </p:grpSp>
      <p:grpSp>
        <p:nvGrpSpPr>
          <p:cNvPr id="76" name="组合 75"/>
          <p:cNvGrpSpPr/>
          <p:nvPr>
            <p:custDataLst>
              <p:tags r:id="rId32"/>
            </p:custDataLst>
          </p:nvPr>
        </p:nvGrpSpPr>
        <p:grpSpPr>
          <a:xfrm>
            <a:off x="8284845" y="4001770"/>
            <a:ext cx="1202690" cy="1231265"/>
            <a:chOff x="11914" y="5592"/>
            <a:chExt cx="1894" cy="1939"/>
          </a:xfrm>
        </p:grpSpPr>
        <p:grpSp>
          <p:nvGrpSpPr>
            <p:cNvPr id="79" name="组合 78"/>
            <p:cNvGrpSpPr/>
            <p:nvPr>
              <p:custDataLst>
                <p:tags r:id="rId33"/>
              </p:custDataLst>
            </p:nvPr>
          </p:nvGrpSpPr>
          <p:grpSpPr>
            <a:xfrm rot="0">
              <a:off x="11914" y="5592"/>
              <a:ext cx="1812" cy="1406"/>
              <a:chOff x="2442210" y="2216414"/>
              <a:chExt cx="1470660" cy="892546"/>
            </a:xfrm>
          </p:grpSpPr>
          <p:sp>
            <p:nvSpPr>
              <p:cNvPr id="81" name="矩形: 圆角 53"/>
              <p:cNvSpPr/>
              <p:nvPr>
                <p:custDataLst>
                  <p:tags r:id="rId34"/>
                </p:custDataLst>
              </p:nvPr>
            </p:nvSpPr>
            <p:spPr>
              <a:xfrm>
                <a:off x="2442210" y="2260864"/>
                <a:ext cx="1470660" cy="84809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93" name="组合 92"/>
              <p:cNvGrpSpPr/>
              <p:nvPr/>
            </p:nvGrpSpPr>
            <p:grpSpPr>
              <a:xfrm>
                <a:off x="2544874" y="2216414"/>
                <a:ext cx="1265331" cy="848096"/>
                <a:chOff x="5022059" y="4225554"/>
                <a:chExt cx="1384695" cy="960808"/>
              </a:xfrm>
            </p:grpSpPr>
            <p:cxnSp>
              <p:nvCxnSpPr>
                <p:cNvPr id="94" name="直接箭头连接符 93"/>
                <p:cNvCxnSpPr/>
                <p:nvPr>
                  <p:custDataLst>
                    <p:tags r:id="rId35"/>
                  </p:custDataLst>
                </p:nvPr>
              </p:nvCxnSpPr>
              <p:spPr>
                <a:xfrm>
                  <a:off x="5048250" y="4762500"/>
                  <a:ext cx="133350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箭头连接符 94"/>
                <p:cNvCxnSpPr/>
                <p:nvPr>
                  <p:custDataLst>
                    <p:tags r:id="rId36"/>
                  </p:custDataLst>
                </p:nvPr>
              </p:nvCxnSpPr>
              <p:spPr>
                <a:xfrm flipV="1">
                  <a:off x="5200650" y="4338637"/>
                  <a:ext cx="0" cy="84772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任意多边形: 形状 57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200650" y="4519605"/>
                  <a:ext cx="900113" cy="488165"/>
                </a:xfrm>
                <a:custGeom>
                  <a:avLst/>
                  <a:gdLst>
                    <a:gd name="connsiteX0" fmla="*/ 0 w 900113"/>
                    <a:gd name="connsiteY0" fmla="*/ 238133 h 488166"/>
                    <a:gd name="connsiteX1" fmla="*/ 252413 w 900113"/>
                    <a:gd name="connsiteY1" fmla="*/ 8 h 488166"/>
                    <a:gd name="connsiteX2" fmla="*/ 476250 w 900113"/>
                    <a:gd name="connsiteY2" fmla="*/ 245276 h 488166"/>
                    <a:gd name="connsiteX3" fmla="*/ 678656 w 900113"/>
                    <a:gd name="connsiteY3" fmla="*/ 488164 h 488166"/>
                    <a:gd name="connsiteX4" fmla="*/ 900113 w 900113"/>
                    <a:gd name="connsiteY4" fmla="*/ 250039 h 488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0113" h="488166">
                      <a:moveTo>
                        <a:pt x="0" y="238133"/>
                      </a:moveTo>
                      <a:cubicBezTo>
                        <a:pt x="86519" y="118475"/>
                        <a:pt x="173038" y="-1182"/>
                        <a:pt x="252413" y="8"/>
                      </a:cubicBezTo>
                      <a:cubicBezTo>
                        <a:pt x="331788" y="1198"/>
                        <a:pt x="405210" y="163917"/>
                        <a:pt x="476250" y="245276"/>
                      </a:cubicBezTo>
                      <a:cubicBezTo>
                        <a:pt x="547290" y="326635"/>
                        <a:pt x="608012" y="487370"/>
                        <a:pt x="678656" y="488164"/>
                      </a:cubicBezTo>
                      <a:cubicBezTo>
                        <a:pt x="749300" y="488958"/>
                        <a:pt x="857647" y="290917"/>
                        <a:pt x="900113" y="250039"/>
                      </a:cubicBezTo>
                    </a:path>
                  </a:pathLst>
                </a:cu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0" name="文本框 99"/>
                    <p:cNvSpPr txBox="1"/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0" name="文本框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48250" y="46743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1" name="文本框 100"/>
                    <p:cNvSpPr txBox="1"/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1" name="文本框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04363" y="4712493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文本框 101"/>
                    <p:cNvSpPr txBox="1"/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zh-CN" altLang="en-US" sz="1200"/>
                    </a:p>
                  </p:txBody>
                </p:sp>
              </mc:Choice>
              <mc:Fallback>
                <p:sp>
                  <p:nvSpPr>
                    <p:cNvPr id="102" name="文本框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2059" y="4225554"/>
                      <a:ext cx="102391" cy="276999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03" name="直接连接符 102"/>
            <p:cNvCxnSpPr/>
            <p:nvPr>
              <p:custDataLst>
                <p:tags r:id="rId38"/>
              </p:custDataLst>
            </p:nvPr>
          </p:nvCxnSpPr>
          <p:spPr>
            <a:xfrm>
              <a:off x="12367" y="6125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>
              <p:custDataLst>
                <p:tags r:id="rId39"/>
              </p:custDataLst>
            </p:nvPr>
          </p:nvCxnSpPr>
          <p:spPr>
            <a:xfrm>
              <a:off x="12871" y="6530"/>
              <a:ext cx="2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任意多边形: 形状 81"/>
            <p:cNvSpPr/>
            <p:nvPr>
              <p:custDataLst>
                <p:tags r:id="rId40"/>
              </p:custDataLst>
            </p:nvPr>
          </p:nvSpPr>
          <p:spPr>
            <a:xfrm>
              <a:off x="12241" y="6125"/>
              <a:ext cx="129" cy="210"/>
            </a:xfrm>
            <a:custGeom>
              <a:avLst/>
              <a:gdLst>
                <a:gd name="connsiteX0" fmla="*/ 0 w 104775"/>
                <a:gd name="connsiteY0" fmla="*/ 133350 h 133350"/>
                <a:gd name="connsiteX1" fmla="*/ 104775 w 104775"/>
                <a:gd name="connsiteY1" fmla="*/ 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33350">
                  <a:moveTo>
                    <a:pt x="0" y="133350"/>
                  </a:moveTo>
                  <a:cubicBezTo>
                    <a:pt x="45442" y="73818"/>
                    <a:pt x="90884" y="14287"/>
                    <a:pt x="104775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6" name="任意多边形: 形状 82"/>
            <p:cNvSpPr/>
            <p:nvPr>
              <p:custDataLst>
                <p:tags r:id="rId41"/>
              </p:custDataLst>
            </p:nvPr>
          </p:nvSpPr>
          <p:spPr>
            <a:xfrm>
              <a:off x="12646" y="6114"/>
              <a:ext cx="129" cy="221"/>
            </a:xfrm>
            <a:custGeom>
              <a:avLst/>
              <a:gdLst>
                <a:gd name="connsiteX0" fmla="*/ 0 w 104775"/>
                <a:gd name="connsiteY0" fmla="*/ 0 h 140493"/>
                <a:gd name="connsiteX1" fmla="*/ 104775 w 104775"/>
                <a:gd name="connsiteY1" fmla="*/ 140493 h 140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4775" h="140493">
                  <a:moveTo>
                    <a:pt x="0" y="0"/>
                  </a:moveTo>
                  <a:cubicBezTo>
                    <a:pt x="40481" y="57149"/>
                    <a:pt x="80963" y="114299"/>
                    <a:pt x="104775" y="1404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7" name="任意多边形: 形状 83"/>
            <p:cNvSpPr/>
            <p:nvPr>
              <p:custDataLst>
                <p:tags r:id="rId42"/>
              </p:custDataLst>
            </p:nvPr>
          </p:nvSpPr>
          <p:spPr>
            <a:xfrm>
              <a:off x="12778" y="6336"/>
              <a:ext cx="100" cy="199"/>
            </a:xfrm>
            <a:custGeom>
              <a:avLst/>
              <a:gdLst>
                <a:gd name="connsiteX0" fmla="*/ 0 w 80963"/>
                <a:gd name="connsiteY0" fmla="*/ 0 h 126207"/>
                <a:gd name="connsiteX1" fmla="*/ 80963 w 80963"/>
                <a:gd name="connsiteY1" fmla="*/ 126207 h 126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963" h="126207">
                  <a:moveTo>
                    <a:pt x="0" y="0"/>
                  </a:moveTo>
                  <a:cubicBezTo>
                    <a:pt x="37505" y="52983"/>
                    <a:pt x="75010" y="105966"/>
                    <a:pt x="80963" y="12620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8" name="任意多边形: 形状 84"/>
            <p:cNvSpPr/>
            <p:nvPr>
              <p:custDataLst>
                <p:tags r:id="rId43"/>
              </p:custDataLst>
            </p:nvPr>
          </p:nvSpPr>
          <p:spPr>
            <a:xfrm>
              <a:off x="13150" y="6339"/>
              <a:ext cx="103" cy="191"/>
            </a:xfrm>
            <a:custGeom>
              <a:avLst/>
              <a:gdLst>
                <a:gd name="connsiteX0" fmla="*/ 0 w 83344"/>
                <a:gd name="connsiteY0" fmla="*/ 121443 h 121443"/>
                <a:gd name="connsiteX1" fmla="*/ 83344 w 83344"/>
                <a:gd name="connsiteY1" fmla="*/ 0 h 121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344" h="121443">
                  <a:moveTo>
                    <a:pt x="0" y="121443"/>
                  </a:moveTo>
                  <a:cubicBezTo>
                    <a:pt x="36909" y="67865"/>
                    <a:pt x="72628" y="14288"/>
                    <a:pt x="8334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>
              <p:custDataLst>
                <p:tags r:id="rId44"/>
              </p:custDataLst>
            </p:nvPr>
          </p:nvSpPr>
          <p:spPr>
            <a:xfrm>
              <a:off x="11936" y="6998"/>
              <a:ext cx="1872" cy="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/>
                <a:t>双向失真</a:t>
              </a:r>
              <a:endParaRPr lang="zh-CN" altLang="en-US" sz="1600"/>
            </a:p>
          </p:txBody>
        </p:sp>
      </p:grpSp>
      <p:sp>
        <p:nvSpPr>
          <p:cNvPr id="110" name="圆角矩形 109"/>
          <p:cNvSpPr/>
          <p:nvPr>
            <p:custDataLst>
              <p:tags r:id="rId45"/>
            </p:custDataLst>
          </p:nvPr>
        </p:nvSpPr>
        <p:spPr>
          <a:xfrm>
            <a:off x="4040505" y="2726690"/>
            <a:ext cx="4110990" cy="2371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414520" y="2859405"/>
            <a:ext cx="3362960" cy="20688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1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2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3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4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5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6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2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3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4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5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6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7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7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0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81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ags/tag9.xml><?xml version="1.0" encoding="utf-8"?>
<p:tagLst xmlns:p="http://schemas.openxmlformats.org/presentationml/2006/main">
  <p:tag name="KSO_WM_DIAGRAM_VIRTUALLY_FRAME" val="{&quot;height&quot;:339,&quot;left&quot;:175,&quot;top&quot;:100.5,&quot;width&quot;:610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宽屏</PresentationFormat>
  <Paragraphs>94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Cambria Math</vt:lpstr>
      <vt:lpstr>仿宋</vt:lpstr>
      <vt:lpstr>等线</vt:lpstr>
      <vt:lpstr>微软雅黑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欣瑶 饶</dc:creator>
  <cp:lastModifiedBy>WPS_1662629954</cp:lastModifiedBy>
  <cp:revision>41</cp:revision>
  <dcterms:created xsi:type="dcterms:W3CDTF">2025-04-25T14:19:00Z</dcterms:created>
  <dcterms:modified xsi:type="dcterms:W3CDTF">2025-05-03T05:56:40Z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6B123600E1FB4F55A5AE81232ECB766B_12</vt:lpwstr>
  </property>
  <property fmtid="{D5CDD505-2E9C-101B-9397-08002B2CF9AE}" pid="3" name="KSOProductBuildVer">
    <vt:lpwstr>2052-12.1.0.20783</vt:lpwstr>
  </property>
</Properties>
</file>