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-65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81D9-DD1A-455C-BB98-F5CB555D4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4" Type="http://schemas.openxmlformats.org/officeDocument/2006/relationships/notesSlide" Target="../notesSlides/notesSlide1.xml"/><Relationship Id="rId43" Type="http://schemas.openxmlformats.org/officeDocument/2006/relationships/slideLayout" Target="../slideLayouts/slideLayout1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tags" Target="../tags/tag4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3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8" Type="http://schemas.openxmlformats.org/officeDocument/2006/relationships/notesSlide" Target="../notesSlides/notesSlide2.x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4.emf"/><Relationship Id="rId45" Type="http://schemas.openxmlformats.org/officeDocument/2006/relationships/tags" Target="../tags/tag81.xml"/><Relationship Id="rId44" Type="http://schemas.openxmlformats.org/officeDocument/2006/relationships/tags" Target="../tags/tag80.xml"/><Relationship Id="rId43" Type="http://schemas.openxmlformats.org/officeDocument/2006/relationships/tags" Target="../tags/tag79.xml"/><Relationship Id="rId42" Type="http://schemas.openxmlformats.org/officeDocument/2006/relationships/tags" Target="../tags/tag78.xml"/><Relationship Id="rId41" Type="http://schemas.openxmlformats.org/officeDocument/2006/relationships/tags" Target="../tags/tag77.xml"/><Relationship Id="rId40" Type="http://schemas.openxmlformats.org/officeDocument/2006/relationships/tags" Target="../tags/tag76.xml"/><Relationship Id="rId4" Type="http://schemas.openxmlformats.org/officeDocument/2006/relationships/tags" Target="../tags/tag43.xml"/><Relationship Id="rId39" Type="http://schemas.openxmlformats.org/officeDocument/2006/relationships/tags" Target="../tags/tag75.xml"/><Relationship Id="rId38" Type="http://schemas.openxmlformats.org/officeDocument/2006/relationships/tags" Target="../tags/tag74.xml"/><Relationship Id="rId37" Type="http://schemas.openxmlformats.org/officeDocument/2006/relationships/tags" Target="../tags/tag73.xml"/><Relationship Id="rId36" Type="http://schemas.openxmlformats.org/officeDocument/2006/relationships/tags" Target="../tags/tag72.xml"/><Relationship Id="rId35" Type="http://schemas.openxmlformats.org/officeDocument/2006/relationships/tags" Target="../tags/tag71.xml"/><Relationship Id="rId34" Type="http://schemas.openxmlformats.org/officeDocument/2006/relationships/tags" Target="../tags/tag70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tags" Target="../tags/tag67.xml"/><Relationship Id="rId30" Type="http://schemas.openxmlformats.org/officeDocument/2006/relationships/tags" Target="../tags/tag66.xml"/><Relationship Id="rId3" Type="http://schemas.openxmlformats.org/officeDocument/2006/relationships/tags" Target="../tags/tag42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1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 rot="0">
            <a:off x="3152775" y="3550920"/>
            <a:ext cx="1150620" cy="892810"/>
            <a:chOff x="2442210" y="2216414"/>
            <a:chExt cx="1470660" cy="892546"/>
          </a:xfrm>
        </p:grpSpPr>
        <p:sp>
          <p:nvSpPr>
            <p:cNvPr id="5" name="矩形: 圆角 4"/>
            <p:cNvSpPr/>
            <p:nvPr>
              <p:custDataLst>
                <p:tags r:id="rId2"/>
              </p:custDataLst>
            </p:nvPr>
          </p:nvSpPr>
          <p:spPr>
            <a:xfrm>
              <a:off x="2442210" y="2260864"/>
              <a:ext cx="1470660" cy="8480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44874" y="2216414"/>
              <a:ext cx="1265331" cy="848096"/>
              <a:chOff x="5022059" y="4225554"/>
              <a:chExt cx="1384695" cy="960808"/>
            </a:xfrm>
          </p:grpSpPr>
          <p:cxnSp>
            <p:nvCxnSpPr>
              <p:cNvPr id="7" name="直接箭头连接符 6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5048250" y="4762500"/>
                <a:ext cx="13335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5200650" y="4338637"/>
                <a:ext cx="0" cy="847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: 形状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5200650" y="4519605"/>
                <a:ext cx="900113" cy="488165"/>
              </a:xfrm>
              <a:custGeom>
                <a:avLst/>
                <a:gdLst>
                  <a:gd name="connsiteX0" fmla="*/ 0 w 900113"/>
                  <a:gd name="connsiteY0" fmla="*/ 238133 h 488166"/>
                  <a:gd name="connsiteX1" fmla="*/ 252413 w 900113"/>
                  <a:gd name="connsiteY1" fmla="*/ 8 h 488166"/>
                  <a:gd name="connsiteX2" fmla="*/ 476250 w 900113"/>
                  <a:gd name="connsiteY2" fmla="*/ 245276 h 488166"/>
                  <a:gd name="connsiteX3" fmla="*/ 678656 w 900113"/>
                  <a:gd name="connsiteY3" fmla="*/ 488164 h 488166"/>
                  <a:gd name="connsiteX4" fmla="*/ 900113 w 900113"/>
                  <a:gd name="connsiteY4" fmla="*/ 250039 h 48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488166">
                    <a:moveTo>
                      <a:pt x="0" y="238133"/>
                    </a:moveTo>
                    <a:cubicBezTo>
                      <a:pt x="86519" y="118475"/>
                      <a:pt x="173038" y="-1182"/>
                      <a:pt x="252413" y="8"/>
                    </a:cubicBezTo>
                    <a:cubicBezTo>
                      <a:pt x="331788" y="1198"/>
                      <a:pt x="405210" y="163917"/>
                      <a:pt x="476250" y="245276"/>
                    </a:cubicBezTo>
                    <a:cubicBezTo>
                      <a:pt x="547290" y="326635"/>
                      <a:pt x="608012" y="487370"/>
                      <a:pt x="678656" y="488164"/>
                    </a:cubicBezTo>
                    <a:cubicBezTo>
                      <a:pt x="749300" y="488958"/>
                      <a:pt x="857647" y="290917"/>
                      <a:pt x="900113" y="2500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文本框 88"/>
          <p:cNvSpPr txBox="1"/>
          <p:nvPr>
            <p:custDataLst>
              <p:tags r:id="rId9"/>
            </p:custDataLst>
          </p:nvPr>
        </p:nvSpPr>
        <p:spPr>
          <a:xfrm>
            <a:off x="3088640" y="4575810"/>
            <a:ext cx="118872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没有失真</a:t>
            </a:r>
            <a:endParaRPr lang="zh-CN" altLang="en-US" sz="1600"/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4579620" y="3550920"/>
            <a:ext cx="1194435" cy="1356995"/>
            <a:chOff x="7212" y="5592"/>
            <a:chExt cx="1881" cy="2137"/>
          </a:xfrm>
        </p:grpSpPr>
        <p:grpSp>
          <p:nvGrpSpPr>
            <p:cNvPr id="35" name="组合 34"/>
            <p:cNvGrpSpPr/>
            <p:nvPr>
              <p:custDataLst>
                <p:tags r:id="rId11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36" name="矩形: 圆角 3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8" name="直接箭头连接符 37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3" name="文本框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3" name="任意多边形: 形状 62"/>
            <p:cNvSpPr/>
            <p:nvPr>
              <p:custDataLst>
                <p:tags r:id="rId15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16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17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18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19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>
              <p:custDataLst>
                <p:tags r:id="rId20"/>
              </p:custDataLst>
            </p:nvPr>
          </p:nvSpPr>
          <p:spPr>
            <a:xfrm>
              <a:off x="7212" y="7197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21"/>
            </p:custDataLst>
          </p:nvPr>
        </p:nvGrpSpPr>
        <p:grpSpPr>
          <a:xfrm>
            <a:off x="6094095" y="3550920"/>
            <a:ext cx="1208405" cy="1368425"/>
            <a:chOff x="9597" y="5592"/>
            <a:chExt cx="1903" cy="2155"/>
          </a:xfrm>
        </p:grpSpPr>
        <p:grpSp>
          <p:nvGrpSpPr>
            <p:cNvPr id="44" name="组合 43"/>
            <p:cNvGrpSpPr/>
            <p:nvPr>
              <p:custDataLst>
                <p:tags r:id="rId22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45" name="矩形: 圆角 44"/>
              <p:cNvSpPr/>
              <p:nvPr>
                <p:custDataLst>
                  <p:tags r:id="rId2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47" name="直接箭头连接符 46"/>
                <p:cNvCxnSpPr/>
                <p:nvPr>
                  <p:custDataLst>
                    <p:tags r:id="rId2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>
                  <p:custDataLst>
                    <p:tags r:id="rId2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任意多边形: 形状 4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1" name="直接连接符 70"/>
            <p:cNvCxnSpPr/>
            <p:nvPr>
              <p:custDataLst>
                <p:tags r:id="rId27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任意多边形: 形状 74"/>
            <p:cNvSpPr/>
            <p:nvPr>
              <p:custDataLst>
                <p:tags r:id="rId28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29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>
              <p:custDataLst>
                <p:tags r:id="rId30"/>
              </p:custDataLst>
            </p:nvPr>
          </p:nvSpPr>
          <p:spPr>
            <a:xfrm>
              <a:off x="9628" y="7215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5390" y="3550920"/>
            <a:ext cx="1202690" cy="1350010"/>
            <a:chOff x="11914" y="5592"/>
            <a:chExt cx="1894" cy="2126"/>
          </a:xfrm>
        </p:grpSpPr>
        <p:grpSp>
          <p:nvGrpSpPr>
            <p:cNvPr id="53" name="组合 52"/>
            <p:cNvGrpSpPr/>
            <p:nvPr>
              <p:custDataLst>
                <p:tags r:id="rId31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54" name="矩形: 圆角 53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56" name="直接箭头连接符 55"/>
                <p:cNvCxnSpPr/>
                <p:nvPr>
                  <p:custDataLst>
                    <p:tags r:id="rId3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>
                  <p:custDataLst>
                    <p:tags r:id="rId3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任意多边形: 形状 57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8" name="直接连接符 77"/>
            <p:cNvCxnSpPr/>
            <p:nvPr>
              <p:custDataLst>
                <p:tags r:id="rId36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任意多边形: 形状 81"/>
            <p:cNvSpPr/>
            <p:nvPr>
              <p:custDataLst>
                <p:tags r:id="rId38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9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40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41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>
              <p:custDataLst>
                <p:tags r:id="rId42"/>
              </p:custDataLst>
            </p:nvPr>
          </p:nvSpPr>
          <p:spPr>
            <a:xfrm>
              <a:off x="11936" y="7186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3800" y="2944178"/>
            <a:ext cx="4724400" cy="969645"/>
            <a:chOff x="5580" y="3320"/>
            <a:chExt cx="7440" cy="1527"/>
          </a:xfrm>
        </p:grpSpPr>
        <p:sp>
          <p:nvSpPr>
            <p:cNvPr id="6" name="矩形: 圆角 5"/>
            <p:cNvSpPr/>
            <p:nvPr/>
          </p:nvSpPr>
          <p:spPr>
            <a:xfrm>
              <a:off x="5580" y="3460"/>
              <a:ext cx="940" cy="3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64" y="3402"/>
              <a:ext cx="94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</a:rPr>
                <a:t>开始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520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950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初始化配置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064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>
              <a:off x="8410" y="3320"/>
              <a:ext cx="1248" cy="607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选择波形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9597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0027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控制失真类型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498" y="3402"/>
              <a:ext cx="1522" cy="464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ADC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采样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1141" y="3620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240" y="3865"/>
              <a:ext cx="0" cy="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13" y="424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信号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1141" y="4545"/>
              <a:ext cx="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0049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DAC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还原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9582" y="4527"/>
              <a:ext cx="4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468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串口输出同步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矩形 96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grpSp>
        <p:nvGrpSpPr>
          <p:cNvPr id="118" name="组合 117"/>
          <p:cNvGrpSpPr/>
          <p:nvPr>
            <p:custDataLst>
              <p:tags r:id="rId1"/>
            </p:custDataLst>
          </p:nvPr>
        </p:nvGrpSpPr>
        <p:grpSpPr>
          <a:xfrm>
            <a:off x="2800985" y="2722245"/>
            <a:ext cx="1188720" cy="1230630"/>
            <a:chOff x="3894" y="4224"/>
            <a:chExt cx="1872" cy="1938"/>
          </a:xfrm>
        </p:grpSpPr>
        <p:grpSp>
          <p:nvGrpSpPr>
            <p:cNvPr id="34" name="组合 33"/>
            <p:cNvGrpSpPr/>
            <p:nvPr>
              <p:custDataLst>
                <p:tags r:id="rId2"/>
              </p:custDataLst>
            </p:nvPr>
          </p:nvGrpSpPr>
          <p:grpSpPr>
            <a:xfrm rot="0">
              <a:off x="3894" y="4224"/>
              <a:ext cx="1812" cy="1406"/>
              <a:chOff x="2442210" y="2216414"/>
              <a:chExt cx="1470660" cy="892546"/>
            </a:xfrm>
          </p:grpSpPr>
          <p:sp>
            <p:nvSpPr>
              <p:cNvPr id="5" name="矩形: 圆角 4"/>
              <p:cNvSpPr/>
              <p:nvPr>
                <p:custDataLst>
                  <p:tags r:id="rId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7" name="直接箭头连接符 6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任意多边形: 形状 1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9" name="文本框 88"/>
            <p:cNvSpPr txBox="1"/>
            <p:nvPr>
              <p:custDataLst>
                <p:tags r:id="rId10"/>
              </p:custDataLst>
            </p:nvPr>
          </p:nvSpPr>
          <p:spPr>
            <a:xfrm>
              <a:off x="3894" y="5630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没有失真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2788285" y="4079875"/>
            <a:ext cx="1214755" cy="1205865"/>
            <a:chOff x="7281" y="5592"/>
            <a:chExt cx="1913" cy="1899"/>
          </a:xfrm>
        </p:grpSpPr>
        <p:grpSp>
          <p:nvGrpSpPr>
            <p:cNvPr id="8" name="组合 7"/>
            <p:cNvGrpSpPr/>
            <p:nvPr>
              <p:custDataLst>
                <p:tags r:id="rId12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10" name="矩形: 圆角 3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17" name="直接箭头连接符 16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" name="任意多边形: 形状 62"/>
            <p:cNvSpPr/>
            <p:nvPr>
              <p:custDataLst>
                <p:tags r:id="rId16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: 形状 63"/>
            <p:cNvSpPr/>
            <p:nvPr>
              <p:custDataLst>
                <p:tags r:id="rId17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: 形状 66"/>
            <p:cNvSpPr/>
            <p:nvPr>
              <p:custDataLst>
                <p:tags r:id="rId18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任意多边形: 形状 67"/>
            <p:cNvSpPr/>
            <p:nvPr>
              <p:custDataLst>
                <p:tags r:id="rId19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任意多边形: 形状 68"/>
            <p:cNvSpPr/>
            <p:nvPr>
              <p:custDataLst>
                <p:tags r:id="rId20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7322" y="695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28" name="组合 27"/>
          <p:cNvGrpSpPr/>
          <p:nvPr>
            <p:custDataLst>
              <p:tags r:id="rId22"/>
            </p:custDataLst>
          </p:nvPr>
        </p:nvGrpSpPr>
        <p:grpSpPr>
          <a:xfrm>
            <a:off x="8283575" y="2651760"/>
            <a:ext cx="1208405" cy="1231265"/>
            <a:chOff x="9597" y="5592"/>
            <a:chExt cx="1903" cy="1939"/>
          </a:xfrm>
        </p:grpSpPr>
        <p:grpSp>
          <p:nvGrpSpPr>
            <p:cNvPr id="29" name="组合 28"/>
            <p:cNvGrpSpPr/>
            <p:nvPr>
              <p:custDataLst>
                <p:tags r:id="rId23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30" name="矩形: 圆角 4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2" name="直接箭头连接符 31"/>
                <p:cNvCxnSpPr/>
                <p:nvPr>
                  <p:custDataLst>
                    <p:tags r:id="rId2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任意多边形: 形状 4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6" name="文本框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0" name="直接连接符 69"/>
            <p:cNvCxnSpPr/>
            <p:nvPr>
              <p:custDataLst>
                <p:tags r:id="rId28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任意多边形: 形状 74"/>
            <p:cNvSpPr/>
            <p:nvPr>
              <p:custDataLst>
                <p:tags r:id="rId29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任意多边形: 形状 76"/>
            <p:cNvSpPr/>
            <p:nvPr>
              <p:custDataLst>
                <p:tags r:id="rId30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31"/>
              </p:custDataLst>
            </p:nvPr>
          </p:nvSpPr>
          <p:spPr>
            <a:xfrm>
              <a:off x="9628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76" name="组合 75"/>
          <p:cNvGrpSpPr/>
          <p:nvPr>
            <p:custDataLst>
              <p:tags r:id="rId32"/>
            </p:custDataLst>
          </p:nvPr>
        </p:nvGrpSpPr>
        <p:grpSpPr>
          <a:xfrm>
            <a:off x="8284845" y="4001770"/>
            <a:ext cx="1202690" cy="1231265"/>
            <a:chOff x="11914" y="5592"/>
            <a:chExt cx="1894" cy="1939"/>
          </a:xfrm>
        </p:grpSpPr>
        <p:grpSp>
          <p:nvGrpSpPr>
            <p:cNvPr id="79" name="组合 78"/>
            <p:cNvGrpSpPr/>
            <p:nvPr>
              <p:custDataLst>
                <p:tags r:id="rId33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81" name="矩形: 圆角 53"/>
              <p:cNvSpPr/>
              <p:nvPr>
                <p:custDataLst>
                  <p:tags r:id="rId3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94" name="直接箭头连接符 93"/>
                <p:cNvCxnSpPr/>
                <p:nvPr>
                  <p:custDataLst>
                    <p:tags r:id="rId3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任意多边形: 形状 5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0" name="文本框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1" name="文本框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文本框 10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2" name="文本框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3" name="直接连接符 102"/>
            <p:cNvCxnSpPr/>
            <p:nvPr>
              <p:custDataLst>
                <p:tags r:id="rId38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39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任意多边形: 形状 81"/>
            <p:cNvSpPr/>
            <p:nvPr>
              <p:custDataLst>
                <p:tags r:id="rId40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: 形状 82"/>
            <p:cNvSpPr/>
            <p:nvPr>
              <p:custDataLst>
                <p:tags r:id="rId41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: 形状 83"/>
            <p:cNvSpPr/>
            <p:nvPr>
              <p:custDataLst>
                <p:tags r:id="rId42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任意多边形: 形状 84"/>
            <p:cNvSpPr/>
            <p:nvPr>
              <p:custDataLst>
                <p:tags r:id="rId43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>
              <p:custDataLst>
                <p:tags r:id="rId44"/>
              </p:custDataLst>
            </p:nvPr>
          </p:nvSpPr>
          <p:spPr>
            <a:xfrm>
              <a:off x="11936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  <p:sp>
        <p:nvSpPr>
          <p:cNvPr id="110" name="圆角矩形 109"/>
          <p:cNvSpPr/>
          <p:nvPr>
            <p:custDataLst>
              <p:tags r:id="rId45"/>
            </p:custDataLst>
          </p:nvPr>
        </p:nvSpPr>
        <p:spPr>
          <a:xfrm>
            <a:off x="4040505" y="2726690"/>
            <a:ext cx="4110990" cy="2371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414520" y="2859405"/>
            <a:ext cx="3362960" cy="2068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55503" y="1570990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</a:t>
            </a:r>
            <a:r>
              <a:rPr lang="en-US" altLang="zh-CN" sz="2400" b="1"/>
              <a:t>3 </a:t>
            </a:r>
            <a:r>
              <a:rPr lang="zh-CN" altLang="en-US" sz="2400" b="1"/>
              <a:t>火焰检测电路</a:t>
            </a:r>
            <a:endParaRPr lang="zh-CN" altLang="en-US" sz="2400" b="1"/>
          </a:p>
        </p:txBody>
      </p:sp>
      <p:sp>
        <p:nvSpPr>
          <p:cNvPr id="35" name="圆角矩形 34"/>
          <p:cNvSpPr/>
          <p:nvPr/>
        </p:nvSpPr>
        <p:spPr>
          <a:xfrm>
            <a:off x="2837815" y="2790825"/>
            <a:ext cx="1565275" cy="15665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837815" y="4430395"/>
            <a:ext cx="1564640" cy="4375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起火标志</a:t>
            </a:r>
            <a:endParaRPr lang="zh-CN" altLang="en-US" b="1"/>
          </a:p>
        </p:txBody>
      </p:sp>
      <p:sp>
        <p:nvSpPr>
          <p:cNvPr id="39" name="圆角矩形 38"/>
          <p:cNvSpPr/>
          <p:nvPr/>
        </p:nvSpPr>
        <p:spPr>
          <a:xfrm>
            <a:off x="7145655" y="2031365"/>
            <a:ext cx="2298065" cy="714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饶欣瑶</a:t>
            </a:r>
            <a:r>
              <a:rPr lang="en-US" altLang="zh-CN" b="1"/>
              <a:t>2022302039</a:t>
            </a:r>
            <a:endParaRPr lang="en-US" altLang="zh-CN" b="1"/>
          </a:p>
          <a:p>
            <a:pPr algn="ctr"/>
            <a:r>
              <a:rPr lang="zh-CN" altLang="en-US" b="1"/>
              <a:t>杨俊杰</a:t>
            </a:r>
            <a:r>
              <a:rPr lang="en-US" altLang="zh-CN" b="1"/>
              <a:t>2022302240</a:t>
            </a:r>
            <a:endParaRPr lang="en-US" altLang="zh-CN" b="1"/>
          </a:p>
        </p:txBody>
      </p:sp>
      <p:sp>
        <p:nvSpPr>
          <p:cNvPr id="41" name="椭圆 40"/>
          <p:cNvSpPr/>
          <p:nvPr/>
        </p:nvSpPr>
        <p:spPr>
          <a:xfrm>
            <a:off x="5610860" y="4645025"/>
            <a:ext cx="666750" cy="68008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加</a:t>
            </a:r>
            <a:endParaRPr lang="zh-CN" altLang="en-US" sz="2000" b="1"/>
          </a:p>
        </p:txBody>
      </p:sp>
      <p:sp>
        <p:nvSpPr>
          <p:cNvPr id="43" name="椭圆 42"/>
          <p:cNvSpPr/>
          <p:nvPr/>
        </p:nvSpPr>
        <p:spPr>
          <a:xfrm>
            <a:off x="7774305" y="4645025"/>
            <a:ext cx="666750" cy="68008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减</a:t>
            </a:r>
            <a:endParaRPr lang="zh-CN" altLang="en-US" sz="2000" b="1"/>
          </a:p>
        </p:txBody>
      </p:sp>
      <p:grpSp>
        <p:nvGrpSpPr>
          <p:cNvPr id="50" name="组合 49"/>
          <p:cNvGrpSpPr/>
          <p:nvPr/>
        </p:nvGrpSpPr>
        <p:grpSpPr>
          <a:xfrm>
            <a:off x="4655820" y="2790825"/>
            <a:ext cx="4788535" cy="1808480"/>
            <a:chOff x="7610" y="4395"/>
            <a:chExt cx="7541" cy="2848"/>
          </a:xfrm>
        </p:grpSpPr>
        <p:sp>
          <p:nvSpPr>
            <p:cNvPr id="44" name="圆角矩形 43"/>
            <p:cNvSpPr/>
            <p:nvPr/>
          </p:nvSpPr>
          <p:spPr>
            <a:xfrm>
              <a:off x="7610" y="4395"/>
              <a:ext cx="7540" cy="28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3600" b="1"/>
                <a:t>起火的阈值：</a:t>
              </a:r>
              <a:r>
                <a:rPr lang="en-US" altLang="zh-CN" sz="3600" b="1"/>
                <a:t>	  </a:t>
              </a:r>
              <a:endParaRPr lang="en-US" altLang="zh-CN" sz="3600" b="1"/>
            </a:p>
            <a:p>
              <a:pPr algn="l"/>
              <a:r>
                <a:rPr lang="zh-CN" altLang="en-US" sz="3600" b="1"/>
                <a:t>电位器阻值：</a:t>
              </a:r>
              <a:r>
                <a:rPr lang="en-US" altLang="zh-CN" sz="3600" b="1"/>
                <a:t>	</a:t>
              </a:r>
              <a:endParaRPr lang="en-US" altLang="zh-CN" sz="3600" b="1" i="1">
                <a:latin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graphicFrame>
          <p:nvGraphicFramePr>
            <p:cNvPr id="46" name="对象 45"/>
            <p:cNvGraphicFramePr/>
            <p:nvPr/>
          </p:nvGraphicFramePr>
          <p:xfrm>
            <a:off x="13471" y="5735"/>
            <a:ext cx="1680" cy="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1" imgW="775970" imgH="548640" progId="Equation.KSEE3">
                    <p:embed/>
                  </p:oleObj>
                </mc:Choice>
                <mc:Fallback>
                  <p:oleObj name="" r:id="rId1" imgW="775970" imgH="548640" progId="Equation.KSEE3">
                    <p:embed/>
                    <p:pic>
                      <p:nvPicPr>
                        <p:cNvPr id="0" name="图片 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71" y="5735"/>
                          <a:ext cx="1680" cy="9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/>
            <p:nvPr/>
          </p:nvGraphicFramePr>
          <p:xfrm>
            <a:off x="13471" y="4869"/>
            <a:ext cx="1680" cy="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" imgW="775970" imgH="548640" progId="Equation.KSEE3">
                    <p:embed/>
                  </p:oleObj>
                </mc:Choice>
                <mc:Fallback>
                  <p:oleObj name="" r:id="rId3" imgW="775970" imgH="548640" progId="Equation.KSEE3">
                    <p:embed/>
                    <p:pic>
                      <p:nvPicPr>
                        <p:cNvPr id="0" name="图片 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71" y="4869"/>
                          <a:ext cx="1680" cy="9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285115" y="1670685"/>
            <a:ext cx="1565275" cy="1566545"/>
            <a:chOff x="763" y="3199"/>
            <a:chExt cx="2465" cy="2467"/>
          </a:xfrm>
        </p:grpSpPr>
        <p:pic>
          <p:nvPicPr>
            <p:cNvPr id="36" name="图片 35"/>
            <p:cNvPicPr/>
            <p:nvPr/>
          </p:nvPicPr>
          <p:blipFill>
            <a:blip r:embed="rId4"/>
            <a:srcRect l="24620" t="4898" r="21907" b="9426"/>
            <a:stretch>
              <a:fillRect/>
            </a:stretch>
          </p:blipFill>
          <p:spPr>
            <a:xfrm>
              <a:off x="1077" y="3222"/>
              <a:ext cx="1836" cy="2215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763" y="3199"/>
              <a:ext cx="2465" cy="2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285115" y="3758565"/>
            <a:ext cx="1565275" cy="15665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乘号 55"/>
          <p:cNvSpPr/>
          <p:nvPr/>
        </p:nvSpPr>
        <p:spPr>
          <a:xfrm>
            <a:off x="285115" y="3785235"/>
            <a:ext cx="1565275" cy="1540510"/>
          </a:xfrm>
          <a:prstGeom prst="mathMultiply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100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Cambria Math</vt:lpstr>
      <vt:lpstr>仿宋</vt:lpstr>
      <vt:lpstr>等线</vt:lpstr>
      <vt:lpstr>微软雅黑</vt:lpstr>
      <vt:lpstr>Arial Unicode MS</vt:lpstr>
      <vt:lpstr>等线 Light</vt:lpstr>
      <vt:lpstr>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WPS_1662629954</cp:lastModifiedBy>
  <cp:revision>97</cp:revision>
  <dcterms:created xsi:type="dcterms:W3CDTF">2025-04-25T14:19:00Z</dcterms:created>
  <dcterms:modified xsi:type="dcterms:W3CDTF">2025-06-05T11:20:13Z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6B123600E1FB4F55A5AE81232ECB766B_12</vt:lpwstr>
  </property>
  <property fmtid="{D5CDD505-2E9C-101B-9397-08002B2CF9AE}" pid="3" name="KSOProductBuildVer">
    <vt:lpwstr>2052-12.1.0.21170</vt:lpwstr>
  </property>
</Properties>
</file>