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aa109632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aa109632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aa109632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aa109632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aa109632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aa109632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aa109632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aa109632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aa109632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aa109632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aa109632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6aa109632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aa109632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aa109632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aa109632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aa109632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aa109632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aa109632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aa109632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aa109632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aa109632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aa109632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aa109632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aa109632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aa109632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aa109632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aa109632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aa109632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u1naR/MMS_project_2025-s27047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u1naR/MMS_project_2025-s270470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u1naR/MMS_project_2025-s270470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latin typeface="Arial"/>
                <a:ea typeface="Arial"/>
                <a:cs typeface="Arial"/>
                <a:sym typeface="Arial"/>
              </a:rPr>
              <a:t>Audio &amp; Video Filter Web Application</a:t>
            </a:r>
            <a:endParaRPr b="1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63600"/>
            <a:ext cx="34707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latin typeface="Arial"/>
                <a:ea typeface="Arial"/>
                <a:cs typeface="Arial"/>
                <a:sym typeface="Arial"/>
              </a:rPr>
              <a:t>Rodion Makarov s270470</a:t>
            </a:r>
            <a:endParaRPr b="1"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b="1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537150" y="2895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latin typeface="Arial"/>
                <a:ea typeface="Arial"/>
                <a:cs typeface="Arial"/>
                <a:sym typeface="Arial"/>
              </a:rPr>
              <a:t>Streaming Processed Multimedia Content</a:t>
            </a:r>
            <a:endParaRPr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5083950" y="4431025"/>
            <a:ext cx="36666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i="1" lang="ru" sz="1312" u="sng"/>
              <a:t>Music and Multimedia streaming over the Internet</a:t>
            </a:r>
            <a:endParaRPr i="1" sz="1312"/>
          </a:p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0" y="46374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2025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Endpoint from </a:t>
            </a:r>
            <a:r>
              <a:rPr b="1" lang="ru">
                <a:highlight>
                  <a:srgbClr val="434343"/>
                </a:highlight>
              </a:rPr>
              <a:t>main.py</a:t>
            </a:r>
            <a:r>
              <a:rPr b="1" i="1" lang="ru"/>
              <a:t> - </a:t>
            </a:r>
            <a:r>
              <a:rPr i="1" lang="ru"/>
              <a:t>part 2</a:t>
            </a:r>
            <a:endParaRPr i="1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8EA4A2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ru" sz="1650">
                <a:solidFill>
                  <a:srgbClr val="C5C9C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949FB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8A9A7B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'/upload'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650">
                <a:solidFill>
                  <a:srgbClr val="8BA4B0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C5C9C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lang="ru" sz="1650">
                <a:solidFill>
                  <a:srgbClr val="C4B28A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650">
                <a:solidFill>
                  <a:srgbClr val="8A9A7B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50">
              <a:solidFill>
                <a:srgbClr val="9E9B93"/>
              </a:solidFill>
              <a:highlight>
                <a:srgbClr val="18161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393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b="1" lang="ru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This endpoint allows clients to upload a video file to the server.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u="sng">
                <a:latin typeface="Arial"/>
                <a:ea typeface="Arial"/>
                <a:cs typeface="Arial"/>
                <a:sym typeface="Arial"/>
              </a:rPr>
              <a:t>How it works: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It accepts a </a:t>
            </a:r>
            <a:r>
              <a:rPr lang="ru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request at </a:t>
            </a:r>
            <a:r>
              <a:rPr lang="ru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/upload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with a file field named 'video'.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If a video already exists at </a:t>
            </a:r>
            <a:r>
              <a:rPr lang="ru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VIDEO_PATH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it returns an error.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If no file is provided, it returns an error.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Otherwise, it saves the uploaded video to </a:t>
            </a:r>
            <a:r>
              <a:rPr lang="ru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VIDEO_PATH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and returns a success message.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700" y="1744239"/>
            <a:ext cx="3607500" cy="2007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Endpoint from </a:t>
            </a:r>
            <a:r>
              <a:rPr b="1" lang="ru">
                <a:highlight>
                  <a:srgbClr val="434343"/>
                </a:highlight>
              </a:rPr>
              <a:t>main.py</a:t>
            </a:r>
            <a:r>
              <a:rPr b="1" i="1" lang="ru"/>
              <a:t> - </a:t>
            </a:r>
            <a:r>
              <a:rPr i="1" lang="ru"/>
              <a:t>part 3</a:t>
            </a:r>
            <a:endParaRPr i="1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8EA4A2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ru" sz="1650">
                <a:solidFill>
                  <a:srgbClr val="C5C9C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949FB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8A9A7B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'/delete'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650">
                <a:solidFill>
                  <a:srgbClr val="8BA4B0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C5C9C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lang="ru" sz="1650">
                <a:solidFill>
                  <a:srgbClr val="C4B28A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650">
                <a:solidFill>
                  <a:srgbClr val="8A9A7B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'DELETE'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i="1" sz="3000"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567550"/>
            <a:ext cx="393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u="sng"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b="1" lang="ru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This endpoint deletes the uploaded video and its processed output from the server.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u="sng">
                <a:latin typeface="Arial"/>
                <a:ea typeface="Arial"/>
                <a:cs typeface="Arial"/>
                <a:sym typeface="Arial"/>
              </a:rPr>
              <a:t>How it works: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It accepts a </a:t>
            </a:r>
            <a:r>
              <a:rPr lang="ru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request at </a:t>
            </a:r>
            <a:r>
              <a:rPr lang="ru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/delete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It checks if files exist at </a:t>
            </a:r>
            <a:r>
              <a:rPr lang="ru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VIDEO_PATH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ru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OUTPUT_PATH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and removes them if found.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If any file was deleted, it returns a success message.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If no files were found, it returns a "Nothing to delete" message with a 400 status.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700" y="1567552"/>
            <a:ext cx="3607500" cy="213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Endpoint from </a:t>
            </a:r>
            <a:r>
              <a:rPr b="1" lang="ru">
                <a:highlight>
                  <a:srgbClr val="434343"/>
                </a:highlight>
              </a:rPr>
              <a:t>main.py</a:t>
            </a:r>
            <a:r>
              <a:rPr b="1" i="1" lang="ru"/>
              <a:t> - </a:t>
            </a:r>
            <a:r>
              <a:rPr i="1" lang="ru"/>
              <a:t>part 4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8EA4A2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ru" sz="1650">
                <a:solidFill>
                  <a:srgbClr val="C5C9C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949FB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8A9A7B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'/configure'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650">
                <a:solidFill>
                  <a:srgbClr val="8BA4B0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C5C9C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lang="ru" sz="1650">
                <a:solidFill>
                  <a:srgbClr val="C4B28A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650">
                <a:solidFill>
                  <a:srgbClr val="8A9A7B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i="1" sz="3000"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297500" y="1567550"/>
            <a:ext cx="393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u="sng"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b="1" lang="ru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This endpoint sets filter configurations for future video processing.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u="sng">
                <a:latin typeface="Arial"/>
                <a:ea typeface="Arial"/>
                <a:cs typeface="Arial"/>
                <a:sym typeface="Arial"/>
              </a:rPr>
              <a:t>How it works: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It accepts a </a:t>
            </a:r>
            <a:r>
              <a:rPr lang="ru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request at </a:t>
            </a:r>
            <a:r>
              <a:rPr lang="ru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/configure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with a JSON body containing a filters list.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It updates the global </a:t>
            </a:r>
            <a:r>
              <a:rPr lang="ru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FILTERS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variable with the provided filters.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Returns a success message confirming the filters were set.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700" y="1567550"/>
            <a:ext cx="3474850" cy="12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Endpoint from </a:t>
            </a:r>
            <a:r>
              <a:rPr b="1" lang="ru">
                <a:highlight>
                  <a:srgbClr val="434343"/>
                </a:highlight>
              </a:rPr>
              <a:t>main.py</a:t>
            </a:r>
            <a:r>
              <a:rPr b="1" i="1" lang="ru"/>
              <a:t> - </a:t>
            </a:r>
            <a:r>
              <a:rPr i="1" lang="ru"/>
              <a:t>part 5</a:t>
            </a:r>
            <a:endParaRPr i="1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8EA4A2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ru" sz="1650">
                <a:solidFill>
                  <a:srgbClr val="C5C9C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949FB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8A9A7B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'/apply'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650">
                <a:solidFill>
                  <a:srgbClr val="8BA4B0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C5C9C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lang="ru" sz="1650">
                <a:solidFill>
                  <a:srgbClr val="C4B28A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650">
                <a:solidFill>
                  <a:srgbClr val="8A9A7B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i="1" sz="3000"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 u="sng"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b="1" lang="ru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This endpoint applies a series of configured audio/video filters to an uploaded video.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 u="sng">
                <a:latin typeface="Arial"/>
                <a:ea typeface="Arial"/>
                <a:cs typeface="Arial"/>
                <a:sym typeface="Arial"/>
              </a:rPr>
              <a:t>How it works:</a:t>
            </a:r>
            <a:endParaRPr b="1" sz="1100" u="sng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Accepts a </a:t>
            </a:r>
            <a:r>
              <a:rPr lang="ru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request at </a:t>
            </a:r>
            <a:r>
              <a:rPr lang="ru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/apply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Checks that a video has been uploaded.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Creates a temporary copy of the video using </a:t>
            </a:r>
            <a:r>
              <a:rPr lang="ru" sz="11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ffmpeg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Iterates over the global </a:t>
            </a:r>
            <a:r>
              <a:rPr lang="ru" sz="1100"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FILTERS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list and applies each filter in sequence: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Video filters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like 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color invert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grayscale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Audio filters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like 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phone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car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with custom parameters.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Uses external tools (</a:t>
            </a:r>
            <a:r>
              <a:rPr lang="ru" sz="1100">
                <a:latin typeface="Roboto Mono"/>
                <a:ea typeface="Roboto Mono"/>
                <a:cs typeface="Roboto Mono"/>
                <a:sym typeface="Roboto Mono"/>
              </a:rPr>
              <a:t>ffmpeg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) and custom functions (</a:t>
            </a:r>
            <a:r>
              <a:rPr lang="ru" sz="1100"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invert_colors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grayscale_filter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phone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car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) to process the </a:t>
            </a:r>
            <a:r>
              <a:rPr i="1" lang="ru" sz="1100">
                <a:latin typeface="Arial"/>
                <a:ea typeface="Arial"/>
                <a:cs typeface="Arial"/>
                <a:sym typeface="Arial"/>
              </a:rPr>
              <a:t>video/audio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Replaces the original processed video with the final output.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Returns success or an error message if any filter fails.</a:t>
            </a:r>
            <a:endParaRPr b="1" sz="1100" u="sng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Endpoint from </a:t>
            </a:r>
            <a:r>
              <a:rPr b="1" lang="ru">
                <a:highlight>
                  <a:srgbClr val="434343"/>
                </a:highlight>
              </a:rPr>
              <a:t>main.py</a:t>
            </a:r>
            <a:r>
              <a:rPr b="1" i="1" lang="ru"/>
              <a:t> - </a:t>
            </a:r>
            <a:r>
              <a:rPr i="1" lang="ru"/>
              <a:t>part 6</a:t>
            </a:r>
            <a:endParaRPr i="1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8EA4A2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ru" sz="1650">
                <a:solidFill>
                  <a:srgbClr val="C5C9C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50">
                <a:solidFill>
                  <a:srgbClr val="949FB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50">
                <a:solidFill>
                  <a:srgbClr val="8A9A7B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'/stream-video'</a:t>
            </a:r>
            <a:r>
              <a:rPr lang="ru" sz="16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3000"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297500" y="1567550"/>
            <a:ext cx="393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u="sng"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b="1" lang="ru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This endpoint streams the available video to the client.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u="sng">
                <a:latin typeface="Arial"/>
                <a:ea typeface="Arial"/>
                <a:cs typeface="Arial"/>
                <a:sym typeface="Arial"/>
              </a:rPr>
              <a:t>How it works: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Accepts a </a:t>
            </a:r>
            <a:r>
              <a:rPr lang="ru" sz="11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request at </a:t>
            </a:r>
            <a:r>
              <a:rPr lang="ru" sz="1100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/stream-video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If a processed video exists at </a:t>
            </a:r>
            <a:r>
              <a:rPr lang="ru" sz="11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OUTPUT_PATH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, it streams that.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If only the original uploaded video exists at </a:t>
            </a:r>
            <a:r>
              <a:rPr lang="ru" sz="11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VIDEO_PATH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, it streams that instead.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If no video is found, it returns a </a:t>
            </a:r>
            <a:r>
              <a:rPr lang="ru" sz="1100"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404 error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700" y="1567550"/>
            <a:ext cx="3607499" cy="185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0" y="4318350"/>
            <a:ext cx="91440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00">
                <a:latin typeface="Arial"/>
                <a:ea typeface="Arial"/>
                <a:cs typeface="Arial"/>
                <a:sym typeface="Arial"/>
              </a:rPr>
              <a:t>Rodion Makarov s270470 </a:t>
            </a:r>
            <a:r>
              <a:rPr b="1" i="1" lang="ru" sz="15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b="1" i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00">
                <a:latin typeface="Arial"/>
                <a:ea typeface="Arial"/>
                <a:cs typeface="Arial"/>
                <a:sym typeface="Arial"/>
              </a:rPr>
              <a:t>18 pls…</a:t>
            </a:r>
            <a:r>
              <a:rPr b="1" lang="ru" sz="1500">
                <a:latin typeface="Arial"/>
                <a:ea typeface="Arial"/>
                <a:cs typeface="Arial"/>
                <a:sym typeface="Arial"/>
              </a:rPr>
              <a:t>🥺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389" y="393750"/>
            <a:ext cx="4025219" cy="392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3000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ru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b="1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116150"/>
            <a:ext cx="3000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Goal: 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To apply filters to </a:t>
            </a:r>
            <a:r>
              <a:rPr i="1" lang="ru">
                <a:latin typeface="Arial"/>
                <a:ea typeface="Arial"/>
                <a:cs typeface="Arial"/>
                <a:sym typeface="Arial"/>
              </a:rPr>
              <a:t>MP4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files via a web interface, allowing users to watch the result via streaming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297500" y="2020575"/>
            <a:ext cx="30000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</a:rPr>
              <a:t>Key Functionality: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ru" sz="1100">
                <a:solidFill>
                  <a:schemeClr val="lt1"/>
                </a:solidFill>
              </a:rPr>
              <a:t>Upload </a:t>
            </a:r>
            <a:r>
              <a:rPr i="1" lang="ru" sz="1100">
                <a:solidFill>
                  <a:schemeClr val="lt1"/>
                </a:solidFill>
              </a:rPr>
              <a:t>MP4</a:t>
            </a:r>
            <a:r>
              <a:rPr lang="ru" sz="1100">
                <a:solidFill>
                  <a:schemeClr val="lt1"/>
                </a:solidFill>
              </a:rPr>
              <a:t> files in the browser.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ru" sz="1100">
                <a:solidFill>
                  <a:schemeClr val="lt1"/>
                </a:solidFill>
              </a:rPr>
              <a:t>Choose and stack audio and video filters.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ru" sz="1100">
                <a:solidFill>
                  <a:schemeClr val="lt1"/>
                </a:solidFill>
              </a:rPr>
              <a:t>Configure filter parameters.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ru" sz="1100">
                <a:solidFill>
                  <a:schemeClr val="lt1"/>
                </a:solidFill>
              </a:rPr>
              <a:t>Stream processed video.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1297500" y="3627800"/>
            <a:ext cx="30000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</a:rPr>
              <a:t>Technologies Used</a:t>
            </a:r>
            <a:r>
              <a:rPr b="1" lang="ru" sz="1300">
                <a:solidFill>
                  <a:schemeClr val="lt1"/>
                </a:solidFill>
              </a:rPr>
              <a:t>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ru" sz="1100">
                <a:solidFill>
                  <a:schemeClr val="lt1"/>
                </a:solidFill>
              </a:rPr>
              <a:t>Frontend: HTML + JavaScript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ru" sz="1100">
                <a:solidFill>
                  <a:schemeClr val="lt1"/>
                </a:solidFill>
              </a:rPr>
              <a:t>Backend: Python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ru" sz="1100">
                <a:solidFill>
                  <a:schemeClr val="lt1"/>
                </a:solidFill>
              </a:rPr>
              <a:t>Processing: FFmpeg (for video), NumPy, SciPy (for audio)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100" y="3627800"/>
            <a:ext cx="3402275" cy="112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088" y="531700"/>
            <a:ext cx="3402276" cy="309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248900"/>
            <a:ext cx="327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latin typeface="Arial"/>
                <a:ea typeface="Arial"/>
                <a:cs typeface="Arial"/>
                <a:sym typeface="Arial"/>
              </a:rPr>
              <a:t>Key Features &amp; </a:t>
            </a:r>
            <a:endParaRPr b="1"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latin typeface="Arial"/>
                <a:ea typeface="Arial"/>
                <a:cs typeface="Arial"/>
                <a:sym typeface="Arial"/>
              </a:rPr>
              <a:t>User Experience</a:t>
            </a:r>
            <a:endParaRPr b="1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297500" y="1163000"/>
            <a:ext cx="32745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Clean and simple UI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File Upload &amp; Management: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Upload MP4 files.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Option to delete previously uploaded videos.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Only one video can be present on the server at a time.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Configurable Filters: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User can select one or more implemented filters for both audio and video.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Parameters for filters can be configured.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Seamless Streaming of Processed Content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875" y="248900"/>
            <a:ext cx="2759525" cy="464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6853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Code Architecture</a:t>
            </a:r>
            <a:endParaRPr b="1" i="1"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297500" y="1567550"/>
            <a:ext cx="685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├── .git/</a:t>
            </a:r>
            <a:r>
              <a:rPr b="1"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500">
                <a:latin typeface="Arial"/>
                <a:ea typeface="Arial"/>
                <a:cs typeface="Arial"/>
                <a:sym typeface="Arial"/>
              </a:rPr>
              <a:t>Git repository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├── .gitignore</a:t>
            </a:r>
            <a:r>
              <a:rPr b="1"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Files that Git should ignore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├── app/</a:t>
            </a:r>
            <a:r>
              <a:rPr b="1"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Contains the main application logic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│   ├── main.py</a:t>
            </a:r>
            <a:r>
              <a:rPr b="1"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Main application file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│   ├── video_filters.py</a:t>
            </a:r>
            <a:r>
              <a:rPr b="1"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Contains video filters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│   └── audio_filters.py</a:t>
            </a:r>
            <a:r>
              <a:rPr b="1"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Contains audio filters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└── templates/</a:t>
            </a:r>
            <a:r>
              <a:rPr b="1"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Contains HTML templates for the user interface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5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    └── index.html</a:t>
            </a:r>
            <a:r>
              <a:rPr b="1"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Main HTML file for the web application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latin typeface="Arial"/>
                <a:ea typeface="Arial"/>
                <a:cs typeface="Arial"/>
                <a:sym typeface="Arial"/>
              </a:rPr>
              <a:t>Implemented Video Filters</a:t>
            </a:r>
            <a:endParaRPr b="1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307850"/>
            <a:ext cx="36696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 u="sng">
                <a:latin typeface="Arial"/>
                <a:ea typeface="Arial"/>
                <a:cs typeface="Arial"/>
                <a:sym typeface="Arial"/>
              </a:rPr>
              <a:t>Grayscale:</a:t>
            </a:r>
            <a:endParaRPr b="1" sz="1100" u="sng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Converts the video to black and white.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Strips chroma channels, preserving only brightness (luminance).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i="1" lang="ru" sz="1100">
                <a:latin typeface="Arial"/>
                <a:ea typeface="Arial"/>
                <a:cs typeface="Arial"/>
                <a:sym typeface="Arial"/>
              </a:rPr>
              <a:t>Show relevant code snippet (like the one in your PPT for </a:t>
            </a:r>
            <a:r>
              <a:rPr b="1" lang="ru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grayscale_filter</a:t>
            </a:r>
            <a:r>
              <a:rPr i="1" lang="ru" sz="1100">
                <a:latin typeface="Arial"/>
                <a:ea typeface="Arial"/>
                <a:cs typeface="Arial"/>
                <a:sym typeface="Arial"/>
              </a:rPr>
              <a:t>).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 u="sng">
                <a:latin typeface="Arial"/>
                <a:ea typeface="Arial"/>
                <a:cs typeface="Arial"/>
                <a:sym typeface="Arial"/>
              </a:rPr>
              <a:t>Invert Colors:</a:t>
            </a:r>
            <a:endParaRPr b="1" sz="1100" u="sng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Inverts each YUV channel in the video.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i="1" lang="ru" sz="1100">
                <a:latin typeface="Arial"/>
                <a:ea typeface="Arial"/>
                <a:cs typeface="Arial"/>
                <a:sym typeface="Arial"/>
              </a:rPr>
              <a:t>Show relevant code snippet (like the one in your PPT for </a:t>
            </a:r>
            <a:r>
              <a:rPr b="1" lang="ru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invert_colors</a:t>
            </a:r>
            <a:r>
              <a:rPr i="1" lang="ru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301" y="505888"/>
            <a:ext cx="3340401" cy="413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latin typeface="Arial"/>
                <a:ea typeface="Arial"/>
                <a:cs typeface="Arial"/>
                <a:sym typeface="Arial"/>
              </a:rPr>
              <a:t>Implemented Audio Filters - </a:t>
            </a:r>
            <a:r>
              <a:rPr i="1" lang="ru">
                <a:latin typeface="Arial"/>
                <a:ea typeface="Arial"/>
                <a:cs typeface="Arial"/>
                <a:sym typeface="Arial"/>
              </a:rPr>
              <a:t>part 1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307850"/>
            <a:ext cx="3510900" cy="17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 u="sng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Phone Filter:</a:t>
            </a:r>
            <a:endParaRPr b="1" sz="1100" u="sng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Simulates phone-like audio quality.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Attenuates stereo side signal (mono effect).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Applies a bandpass filter in the range 800–12000 Hz using SciPy's butter_bandpass and sosfilt.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i="1" lang="ru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Show relevant code snippet (like the one in your PPT for </a:t>
            </a:r>
            <a:r>
              <a:rPr b="1" lang="ru" sz="14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phone</a:t>
            </a:r>
            <a:r>
              <a:rPr i="1" lang="ru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filter).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300" y="1307850"/>
            <a:ext cx="319909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latin typeface="Arial"/>
                <a:ea typeface="Arial"/>
                <a:cs typeface="Arial"/>
                <a:sym typeface="Arial"/>
              </a:rPr>
              <a:t>Implemented Audio Filters - </a:t>
            </a:r>
            <a:r>
              <a:rPr i="1" lang="ru">
                <a:latin typeface="Arial"/>
                <a:ea typeface="Arial"/>
                <a:cs typeface="Arial"/>
                <a:sym typeface="Arial"/>
              </a:rPr>
              <a:t>part 2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307850"/>
            <a:ext cx="3510900" cy="17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 u="sng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Car Filter:</a:t>
            </a:r>
            <a:endParaRPr b="1" sz="1100" u="sng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Simulates audio heard inside a car.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Amplifies stereo side signal for spatial feel.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Applies a low-pass filter at 3 kHz to muffle high tones.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Combines mid/side processing and filtering.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i="1" lang="ru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Show relevant code snippet (like the one in your PPT for </a:t>
            </a:r>
            <a:r>
              <a:rPr b="1" lang="ru" sz="14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car</a:t>
            </a:r>
            <a:r>
              <a:rPr i="1" lang="ru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filter).</a:t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000" y="1307850"/>
            <a:ext cx="3188392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System Workflow</a:t>
            </a:r>
            <a:endParaRPr b="1" i="1"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422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/>
              <a:t>Modular and Stackable Filter Architecture.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Step-by-Step Process: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i="1" lang="ru" sz="1100" u="sng">
                <a:latin typeface="Arial"/>
                <a:ea typeface="Arial"/>
                <a:cs typeface="Arial"/>
                <a:sym typeface="Arial"/>
              </a:rPr>
              <a:t>Upload Video: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User uploads an MP4 file through the web interface.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i="1" lang="ru" sz="1100" u="sng">
                <a:latin typeface="Arial"/>
                <a:ea typeface="Arial"/>
                <a:cs typeface="Arial"/>
                <a:sym typeface="Arial"/>
              </a:rPr>
              <a:t>Configure Filters: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User selects desired audio and video filters and their parameters via dropdown menus.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i="1" lang="ru" sz="1100" u="sng">
                <a:latin typeface="Arial"/>
                <a:ea typeface="Arial"/>
                <a:cs typeface="Arial"/>
                <a:sym typeface="Arial"/>
              </a:rPr>
              <a:t>Apply Filters: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The server processes the uploaded video, applying the configured audio and video filters. This step involves generating a second video with applied filters.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i="1" lang="ru" sz="1100" u="sng">
                <a:latin typeface="Arial"/>
                <a:ea typeface="Arial"/>
                <a:cs typeface="Arial"/>
                <a:sym typeface="Arial"/>
              </a:rPr>
              <a:t>Stream Result: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Once processing is complete, the user can stream the filtered video.</a:t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700" y="189975"/>
            <a:ext cx="2870200" cy="47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Endpoint from </a:t>
            </a:r>
            <a:r>
              <a:rPr b="1" lang="ru">
                <a:highlight>
                  <a:srgbClr val="434343"/>
                </a:highlight>
              </a:rPr>
              <a:t>main.py</a:t>
            </a:r>
            <a:r>
              <a:rPr b="1" i="1" lang="ru"/>
              <a:t> - </a:t>
            </a:r>
            <a:r>
              <a:rPr i="1" lang="ru"/>
              <a:t>part 1</a:t>
            </a:r>
            <a:endParaRPr i="1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8EA4A2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ru" sz="1850">
                <a:solidFill>
                  <a:srgbClr val="C5C9C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ru" sz="18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850">
                <a:solidFill>
                  <a:srgbClr val="949FB5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ru" sz="18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850">
                <a:solidFill>
                  <a:srgbClr val="8A9A7B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ru" sz="1850">
                <a:solidFill>
                  <a:srgbClr val="9E9B93"/>
                </a:solidFill>
                <a:highlight>
                  <a:srgbClr val="18161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1"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3352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00" u="sng"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ru" sz="1500">
                <a:latin typeface="Arial"/>
                <a:ea typeface="Arial"/>
                <a:cs typeface="Arial"/>
                <a:sym typeface="Arial"/>
              </a:rPr>
              <a:t> Serves the main HTML page (</a:t>
            </a:r>
            <a:r>
              <a:rPr lang="ru" sz="1500">
                <a:highlight>
                  <a:srgbClr val="434343"/>
                </a:highlight>
                <a:latin typeface="Arial"/>
                <a:ea typeface="Arial"/>
                <a:cs typeface="Arial"/>
                <a:sym typeface="Arial"/>
              </a:rPr>
              <a:t>index.html</a:t>
            </a:r>
            <a:r>
              <a:rPr lang="ru" sz="1500">
                <a:latin typeface="Arial"/>
                <a:ea typeface="Arial"/>
                <a:cs typeface="Arial"/>
                <a:sym typeface="Arial"/>
              </a:rPr>
              <a:t>) and initializes the application state by ensuring no previous video files remain from past sessions.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600" y="1567550"/>
            <a:ext cx="3686800" cy="12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