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2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04521AA-BB28-49E0-8B93-6DA1A33F370A}" type="datetimeFigureOut">
              <a:rPr lang="en-IN" smtClean="0"/>
              <a:t>06-12-2017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60B5A1B-22FA-46E4-B7F0-F76FF7F1207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0943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21AA-BB28-49E0-8B93-6DA1A33F370A}" type="datetimeFigureOut">
              <a:rPr lang="en-IN" smtClean="0"/>
              <a:t>06-12-2017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5A1B-22FA-46E4-B7F0-F76FF7F12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79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21AA-BB28-49E0-8B93-6DA1A33F370A}" type="datetimeFigureOut">
              <a:rPr lang="en-IN" smtClean="0"/>
              <a:t>06-12-2017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5A1B-22FA-46E4-B7F0-F76FF7F12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79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21AA-BB28-49E0-8B93-6DA1A33F370A}" type="datetimeFigureOut">
              <a:rPr lang="en-IN" smtClean="0"/>
              <a:t>06-12-2017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5A1B-22FA-46E4-B7F0-F76FF7F12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0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21AA-BB28-49E0-8B93-6DA1A33F370A}" type="datetimeFigureOut">
              <a:rPr lang="en-IN" smtClean="0"/>
              <a:t>06-12-2017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5A1B-22FA-46E4-B7F0-F76FF7F1207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016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21AA-BB28-49E0-8B93-6DA1A33F370A}" type="datetimeFigureOut">
              <a:rPr lang="en-IN" smtClean="0"/>
              <a:t>06-12-2017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5A1B-22FA-46E4-B7F0-F76FF7F12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04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21AA-BB28-49E0-8B93-6DA1A33F370A}" type="datetimeFigureOut">
              <a:rPr lang="en-IN" smtClean="0"/>
              <a:t>06-12-2017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5A1B-22FA-46E4-B7F0-F76FF7F12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3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21AA-BB28-49E0-8B93-6DA1A33F370A}" type="datetimeFigureOut">
              <a:rPr lang="en-IN" smtClean="0"/>
              <a:t>06-12-2017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5A1B-22FA-46E4-B7F0-F76FF7F12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77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21AA-BB28-49E0-8B93-6DA1A33F370A}" type="datetimeFigureOut">
              <a:rPr lang="en-IN" smtClean="0"/>
              <a:t>06-12-2017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5A1B-22FA-46E4-B7F0-F76FF7F12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26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21AA-BB28-49E0-8B93-6DA1A33F370A}" type="datetimeFigureOut">
              <a:rPr lang="en-IN" smtClean="0"/>
              <a:t>06-12-2017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5A1B-22FA-46E4-B7F0-F76FF7F12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44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21AA-BB28-49E0-8B93-6DA1A33F370A}" type="datetimeFigureOut">
              <a:rPr lang="en-IN" smtClean="0"/>
              <a:t>06-12-2017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5A1B-22FA-46E4-B7F0-F76FF7F12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58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04521AA-BB28-49E0-8B93-6DA1A33F370A}" type="datetimeFigureOut">
              <a:rPr lang="en-IN" smtClean="0"/>
              <a:t>06-12-2017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0B5A1B-22FA-46E4-B7F0-F76FF7F12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37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D760-0B5B-4236-AA1D-D3D554537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Design a Neural Network to optimize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BF478-8B73-4790-9019-2424575D6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93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3D895-953D-4405-A239-499C412F9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7663E-FAC2-45E1-BFF4-E237B9EBE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Neural Networks are designed to solve classification or pattern recognition problems</a:t>
            </a:r>
          </a:p>
          <a:p>
            <a:r>
              <a:rPr lang="en-IN" dirty="0"/>
              <a:t>But their accuracy depends on multiple parameters, viz. number of hidden layers, number of neurons in each layer </a:t>
            </a:r>
          </a:p>
          <a:p>
            <a:r>
              <a:rPr lang="en-IN" dirty="0"/>
              <a:t>To get the best out of network, these parameters must be tweaked manually, by trial and error method</a:t>
            </a:r>
          </a:p>
          <a:p>
            <a:r>
              <a:rPr lang="en-IN" dirty="0"/>
              <a:t>Our goal is to create a neural network, that will predict the optimal neural network structure for given problem.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46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F1F5-CD2F-4048-BB29-79D87669B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20F95-6FDC-439F-AEBF-82FFBF7B6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816127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136</TotalTime>
  <Words>82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Schoolbook</vt:lpstr>
      <vt:lpstr>Wingdings 2</vt:lpstr>
      <vt:lpstr>View</vt:lpstr>
      <vt:lpstr>Design a Neural Network to optimize Neural Networks</vt:lpstr>
      <vt:lpstr>Problem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 Neural Network to optimize Neural Networks</dc:title>
  <dc:creator>OfficePPID4 Freshers</dc:creator>
  <cp:lastModifiedBy>OfficePPID4 Freshers</cp:lastModifiedBy>
  <cp:revision>5</cp:revision>
  <dcterms:created xsi:type="dcterms:W3CDTF">2017-12-06T10:36:42Z</dcterms:created>
  <dcterms:modified xsi:type="dcterms:W3CDTF">2017-12-06T12:53:32Z</dcterms:modified>
</cp:coreProperties>
</file>