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943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9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01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7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4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8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04521AA-BB28-49E0-8B93-6DA1A33F370A}" type="datetimeFigureOut">
              <a:rPr lang="en-IN" smtClean="0"/>
              <a:t>06-12-2017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0B5A1B-22FA-46E4-B7F0-F76FF7F12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7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D760-0B5B-4236-AA1D-D3D554537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a Neural Network to optimize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BF478-8B73-4790-9019-2424575D6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3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D895-953D-4405-A239-499C412F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663E-FAC2-45E1-BFF4-E237B9EB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Neural Networks are designed to solve classification or pattern recognition problems</a:t>
            </a:r>
          </a:p>
          <a:p>
            <a:r>
              <a:rPr lang="en-IN" dirty="0"/>
              <a:t>But their accuracy depends on multiple parameters, viz. number of hidden layers, number of neurons in each layer </a:t>
            </a:r>
          </a:p>
          <a:p>
            <a:r>
              <a:rPr lang="en-IN" dirty="0"/>
              <a:t>To get the best out of network, these parameters must be tweaked manually, by trial and error method</a:t>
            </a:r>
          </a:p>
          <a:p>
            <a:r>
              <a:rPr lang="en-IN" dirty="0"/>
              <a:t>Our goal is to create a neural network, that will predict the optimal neural network structure for given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46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F1F5-CD2F-4048-BB29-79D87669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0F95-6FDC-439F-AEBF-82FFBF7B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1612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102</TotalTime>
  <Words>82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Design a Neural Network to optimize Neural Networks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Neural Network to optimize Neural Networks</dc:title>
  <dc:creator>OfficePPID4 Freshers</dc:creator>
  <cp:lastModifiedBy>OfficePPID4 Freshers</cp:lastModifiedBy>
  <cp:revision>5</cp:revision>
  <dcterms:created xsi:type="dcterms:W3CDTF">2017-12-06T10:36:42Z</dcterms:created>
  <dcterms:modified xsi:type="dcterms:W3CDTF">2017-12-06T12:19:19Z</dcterms:modified>
</cp:coreProperties>
</file>