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70" r:id="rId16"/>
    <p:sldId id="307" r:id="rId17"/>
    <p:sldId id="308" r:id="rId18"/>
    <p:sldId id="309" r:id="rId19"/>
    <p:sldId id="310" r:id="rId20"/>
    <p:sldId id="311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0000" autoAdjust="0"/>
  </p:normalViewPr>
  <p:slideViewPr>
    <p:cSldViewPr snapToGrid="0" snapToObjects="1">
      <p:cViewPr varScale="1">
        <p:scale>
          <a:sx n="96" d="100"/>
          <a:sy n="9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3" y="163227"/>
            <a:ext cx="7485364" cy="126940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Globlization</a:t>
            </a:r>
            <a:r>
              <a:rPr lang="en-US" dirty="0"/>
              <a:t> and MVC </a:t>
            </a:r>
            <a:r>
              <a:rPr lang="en-US" dirty="0" err="1"/>
              <a:t>Async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23" y="1432634"/>
            <a:ext cx="7992260" cy="20858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Globalization </a:t>
            </a:r>
            <a:r>
              <a:rPr lang="en-US" sz="2800" dirty="0"/>
              <a:t>Concept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Globalization in MVC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Asynchronous in C#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 err="1" smtClean="0"/>
              <a:t>Async</a:t>
            </a:r>
            <a:r>
              <a:rPr lang="en-US" sz="2800" dirty="0" smtClean="0"/>
              <a:t> in MVC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3350686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6,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166"/>
            <a:ext cx="9134475" cy="36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4909"/>
            <a:ext cx="9144000" cy="379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4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952"/>
            <a:ext cx="9134475" cy="416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2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082"/>
            <a:ext cx="9134475" cy="40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26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0323"/>
            <a:ext cx="9134475" cy="401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2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721" y="917514"/>
            <a:ext cx="8504222" cy="4022234"/>
          </a:xfrm>
        </p:spPr>
        <p:txBody>
          <a:bodyPr>
            <a:normAutofit/>
          </a:bodyPr>
          <a:lstStyle/>
          <a:p>
            <a:r>
              <a:rPr lang="en-US" b="1" dirty="0"/>
              <a:t>What is Asynchronous Programming</a:t>
            </a:r>
            <a:r>
              <a:rPr lang="en-US" b="1" dirty="0" smtClean="0"/>
              <a:t>?</a:t>
            </a:r>
          </a:p>
          <a:p>
            <a:pPr lvl="1"/>
            <a:r>
              <a:rPr lang="en-US" dirty="0"/>
              <a:t>Asynchronous programming is writing code that allows several things to happen at the same time without "blocking", or waiting for other things to complete. </a:t>
            </a:r>
            <a:endParaRPr lang="en-US" dirty="0" smtClean="0"/>
          </a:p>
          <a:p>
            <a:pPr lvl="1"/>
            <a:r>
              <a:rPr lang="en-US" dirty="0"/>
              <a:t>This is different from synchronous programming, in which everything happens in the order it is </a:t>
            </a:r>
            <a:r>
              <a:rPr lang="en-US" dirty="0" smtClean="0"/>
              <a:t>written.</a:t>
            </a:r>
          </a:p>
          <a:p>
            <a:pPr lvl="1"/>
            <a:r>
              <a:rPr lang="en-US" dirty="0" smtClean="0"/>
              <a:t>Synchronous </a:t>
            </a:r>
            <a:r>
              <a:rPr lang="en-US" dirty="0"/>
              <a:t>C# method</a:t>
            </a:r>
            <a:r>
              <a:rPr lang="en-US" dirty="0" smtClean="0"/>
              <a:t>:</a:t>
            </a:r>
          </a:p>
          <a:p>
            <a:pPr marL="287337" lvl="1" indent="0">
              <a:buNone/>
            </a:pPr>
            <a:r>
              <a:rPr lang="en-US" dirty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</a:t>
            </a:r>
            <a:r>
              <a:rPr lang="en-US" dirty="0" smtClean="0"/>
              <a:t>in C#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8" y="2903054"/>
            <a:ext cx="5800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76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.NET asynchronous programming, we can modify this method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marked the method as </a:t>
            </a:r>
            <a:r>
              <a:rPr lang="en-US" dirty="0" err="1"/>
              <a:t>async</a:t>
            </a:r>
            <a:r>
              <a:rPr lang="en-US" dirty="0"/>
              <a:t>. This tells the compiler that this method can run asynchronously.</a:t>
            </a:r>
          </a:p>
          <a:p>
            <a:r>
              <a:rPr lang="en-US" dirty="0"/>
              <a:t>We used the await keyword on the </a:t>
            </a:r>
            <a:r>
              <a:rPr lang="en-US" dirty="0" err="1"/>
              <a:t>nameTask</a:t>
            </a:r>
            <a:r>
              <a:rPr lang="en-US" dirty="0"/>
              <a:t> variable. This tells the compiler that we will ultimately need the result of the </a:t>
            </a:r>
            <a:r>
              <a:rPr lang="en-US" dirty="0" err="1"/>
              <a:t>GetLongRunningName</a:t>
            </a:r>
            <a:r>
              <a:rPr lang="en-US" dirty="0"/>
              <a:t>() method, but we don't need to block on that call.</a:t>
            </a:r>
          </a:p>
          <a:p>
            <a:r>
              <a:rPr lang="en-US" dirty="0"/>
              <a:t>We changed the return type to Task&lt;string&gt;. This informs the caller method that the return type will eventually be string, but not right away and that can do other things while </a:t>
            </a:r>
            <a:r>
              <a:rPr lang="en-US" dirty="0" err="1"/>
              <a:t>GetLongRunningName</a:t>
            </a:r>
            <a:r>
              <a:rPr lang="en-US" dirty="0"/>
              <a:t>() is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C#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9" y="1041125"/>
            <a:ext cx="5214522" cy="16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39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79668"/>
          </a:xfrm>
        </p:spPr>
        <p:txBody>
          <a:bodyPr/>
          <a:lstStyle/>
          <a:p>
            <a:r>
              <a:rPr lang="en-US" dirty="0"/>
              <a:t>It’s simple to implement asynchronous action methods using </a:t>
            </a:r>
            <a:r>
              <a:rPr lang="en-US" dirty="0" smtClean="0"/>
              <a:t> the </a:t>
            </a:r>
            <a:r>
              <a:rPr lang="en-US" b="1" dirty="0" smtClean="0"/>
              <a:t>await</a:t>
            </a:r>
            <a:r>
              <a:rPr lang="en-US" dirty="0"/>
              <a:t> and </a:t>
            </a:r>
            <a:r>
              <a:rPr lang="en-US" b="1" dirty="0" err="1"/>
              <a:t>async</a:t>
            </a:r>
            <a:r>
              <a:rPr lang="en-US" dirty="0"/>
              <a:t> keywords in.NET </a:t>
            </a:r>
            <a:r>
              <a:rPr lang="en-US" dirty="0" smtClean="0"/>
              <a:t>4.5.</a:t>
            </a:r>
          </a:p>
          <a:p>
            <a:r>
              <a:rPr lang="en-US" dirty="0"/>
              <a:t>The following action method </a:t>
            </a:r>
            <a:r>
              <a:rPr lang="en-US" dirty="0" smtClean="0"/>
              <a:t>returns </a:t>
            </a:r>
            <a:r>
              <a:rPr lang="en-US" dirty="0"/>
              <a:t>a List of employees from the database using a service call. Since fetching all the employees may take a considerable amount of time we can implement this action method as an asynchronous method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</a:t>
            </a:r>
            <a:r>
              <a:rPr lang="en-US" dirty="0" smtClean="0"/>
              <a:t>MVC - Example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4" y="2503626"/>
            <a:ext cx="4905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6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796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above method the control does not return back to the calling method until the </a:t>
            </a:r>
            <a:r>
              <a:rPr lang="en-US" dirty="0" err="1"/>
              <a:t>GetEmployees</a:t>
            </a:r>
            <a:r>
              <a:rPr lang="en-US" dirty="0"/>
              <a:t>()</a:t>
            </a:r>
            <a:r>
              <a:rPr lang="en-US" dirty="0"/>
              <a:t> web service method completes execution. We can avoid this wait time by implementing the action method asynchronously as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observe there are only three differences in the asynchronous and synchronous action methods.</a:t>
            </a:r>
          </a:p>
          <a:p>
            <a:pPr lvl="1"/>
            <a:r>
              <a:rPr lang="en-US" dirty="0"/>
              <a:t>In the asynchronous method we are wrapping the return type in a Task while in a normal synchronous method we just return an </a:t>
            </a:r>
            <a:r>
              <a:rPr lang="en-US" dirty="0" err="1"/>
              <a:t>ActionResult</a:t>
            </a:r>
            <a:r>
              <a:rPr lang="en-US" dirty="0"/>
              <a:t> type.</a:t>
            </a:r>
          </a:p>
          <a:p>
            <a:pPr lvl="1"/>
            <a:r>
              <a:rPr lang="en-US" dirty="0"/>
              <a:t>The asynchronous method uses the </a:t>
            </a:r>
            <a:r>
              <a:rPr lang="en-US" dirty="0" err="1"/>
              <a:t>async</a:t>
            </a:r>
            <a:r>
              <a:rPr lang="en-US" dirty="0"/>
              <a:t> keyword in its declaration.</a:t>
            </a:r>
          </a:p>
          <a:p>
            <a:pPr lvl="1"/>
            <a:r>
              <a:rPr lang="en-US" dirty="0"/>
              <a:t>The asynchronous method uses the await keyword while making a method call that is expected to take a while to complete.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</a:t>
            </a:r>
            <a:r>
              <a:rPr lang="en-US" dirty="0" smtClean="0"/>
              <a:t>MVC - Example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6" y="1483829"/>
            <a:ext cx="49244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31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action method may take to long to execute you can set the timeout using the </a:t>
            </a:r>
            <a:r>
              <a:rPr lang="en-US" dirty="0" err="1"/>
              <a:t>AsyncTimeout</a:t>
            </a:r>
            <a:r>
              <a:rPr lang="en-US" dirty="0"/>
              <a:t> which sets the timeout period in milliseconds. Following method signature sets the timeout of the action method to 200 </a:t>
            </a:r>
            <a:r>
              <a:rPr lang="en-US" dirty="0" smtClean="0"/>
              <a:t>milliseconds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</a:t>
            </a:r>
            <a:r>
              <a:rPr lang="en-US" dirty="0" smtClean="0"/>
              <a:t>MVC - Timeout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9" y="1813063"/>
            <a:ext cx="326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2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Globalization is the process of designing the application in such a way that it can be used by users from across the globe (multiple cultures</a:t>
            </a:r>
            <a:r>
              <a:rPr lang="en-US" dirty="0" smtClean="0"/>
              <a:t>).</a:t>
            </a:r>
          </a:p>
          <a:p>
            <a:r>
              <a:rPr lang="en-US" dirty="0"/>
              <a:t>Localization, on the other hand, is the process of customization to make our application behave depending on the current culture and locale. These two things go </a:t>
            </a:r>
            <a:r>
              <a:rPr lang="en-US" dirty="0" smtClean="0"/>
              <a:t>together.</a:t>
            </a:r>
          </a:p>
          <a:p>
            <a:r>
              <a:rPr lang="en-US" dirty="0" smtClean="0"/>
              <a:t>Globalization </a:t>
            </a:r>
            <a:r>
              <a:rPr lang="en-US" dirty="0"/>
              <a:t>is about internationalizing applications: the application supports number and date formats depending on the </a:t>
            </a:r>
            <a:r>
              <a:rPr lang="en-US" dirty="0" smtClean="0"/>
              <a:t>culture</a:t>
            </a:r>
          </a:p>
          <a:p>
            <a:r>
              <a:rPr lang="en-US" dirty="0"/>
              <a:t>Globalization (Internationalization) 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a process of creating an application that supports localized user interfaces</a:t>
            </a:r>
            <a:r>
              <a:rPr lang="en-US" dirty="0" smtClean="0"/>
              <a:t>. Localization </a:t>
            </a:r>
            <a:r>
              <a:rPr lang="en-US" dirty="0"/>
              <a:t>= translation </a:t>
            </a:r>
            <a:r>
              <a:rPr lang="en-US" dirty="0" smtClean="0"/>
              <a:t>. It </a:t>
            </a:r>
            <a:r>
              <a:rPr lang="en-US" dirty="0"/>
              <a:t>is the process of translating the applications into different languages</a:t>
            </a:r>
            <a:r>
              <a:rPr lang="en-US" dirty="0" smtClean="0"/>
              <a:t>.</a:t>
            </a:r>
          </a:p>
          <a:p>
            <a:r>
              <a:rPr lang="en-US" dirty="0"/>
              <a:t>Cultures and </a:t>
            </a:r>
            <a:r>
              <a:rPr lang="en-US" dirty="0" smtClean="0"/>
              <a:t>Regions-  </a:t>
            </a:r>
            <a:r>
              <a:rPr lang="en-US" dirty="0"/>
              <a:t>The world is divided into multiple cultures and regions, and applications have to </a:t>
            </a:r>
            <a:r>
              <a:rPr lang="en-US" dirty="0" smtClean="0"/>
              <a:t>beware </a:t>
            </a:r>
            <a:r>
              <a:rPr lang="en-US" dirty="0"/>
              <a:t>of these cultural and regional differences. A culture is a set of preferences </a:t>
            </a:r>
            <a:r>
              <a:rPr lang="en-US" dirty="0" smtClean="0"/>
              <a:t>based on </a:t>
            </a:r>
            <a:r>
              <a:rPr lang="en-US" dirty="0"/>
              <a:t>a user’s language and cultural habits</a:t>
            </a:r>
            <a:r>
              <a:rPr lang="en-US" dirty="0" smtClean="0"/>
              <a:t>. </a:t>
            </a:r>
            <a:r>
              <a:rPr lang="en-US" dirty="0"/>
              <a:t>Some examples are </a:t>
            </a:r>
            <a:r>
              <a:rPr lang="en-US" dirty="0" err="1"/>
              <a:t>en</a:t>
            </a:r>
            <a:r>
              <a:rPr lang="en-US" dirty="0"/>
              <a:t>-AU, </a:t>
            </a:r>
            <a:r>
              <a:rPr lang="en-US" dirty="0" err="1"/>
              <a:t>en</a:t>
            </a:r>
            <a:r>
              <a:rPr lang="en-US" dirty="0"/>
              <a:t>-CA, </a:t>
            </a:r>
            <a:r>
              <a:rPr lang="en-US" dirty="0" err="1"/>
              <a:t>en</a:t>
            </a:r>
            <a:r>
              <a:rPr lang="en-US" dirty="0"/>
              <a:t>-GB, and </a:t>
            </a:r>
            <a:r>
              <a:rPr lang="en-US" dirty="0" err="1"/>
              <a:t>en</a:t>
            </a:r>
            <a:r>
              <a:rPr lang="en-US" dirty="0"/>
              <a:t>-US for the English language in Australia</a:t>
            </a:r>
            <a:r>
              <a:rPr lang="en-US" dirty="0" smtClean="0"/>
              <a:t>, </a:t>
            </a:r>
            <a:r>
              <a:rPr lang="en-US" dirty="0"/>
              <a:t>Canada, United Kingdom, and the United States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 and Localization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3832"/>
            <a:ext cx="9135065" cy="436716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MVC</a:t>
            </a:r>
          </a:p>
        </p:txBody>
      </p:sp>
    </p:spTree>
    <p:extLst>
      <p:ext uri="{BB962C8B-B14F-4D97-AF65-F5344CB8AC3E}">
        <p14:creationId xmlns:p14="http://schemas.microsoft.com/office/powerpoint/2010/main" val="407384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Calibri" pitchFamily="34" charset="0"/>
                  <a:cs typeface="Arial" charset="0"/>
                </a:rPr>
                <a:t>Name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Vighnesh Ambekar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+1 XXX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+1 XXX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Vighnesh.ambekar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>
            <a:normAutofit/>
          </a:bodyPr>
          <a:lstStyle/>
          <a:p>
            <a:r>
              <a:rPr lang="en-US" dirty="0" err="1"/>
              <a:t>CultureInfo</a:t>
            </a:r>
            <a:r>
              <a:rPr lang="en-US" dirty="0"/>
              <a:t> </a:t>
            </a:r>
            <a:r>
              <a:rPr lang="en-US" dirty="0" smtClean="0"/>
              <a:t> class - The </a:t>
            </a:r>
            <a:r>
              <a:rPr lang="en-US" dirty="0"/>
              <a:t>most important class in the </a:t>
            </a:r>
            <a:r>
              <a:rPr lang="en-US" dirty="0" err="1"/>
              <a:t>System.Globalization</a:t>
            </a:r>
            <a:r>
              <a:rPr lang="en-US" dirty="0"/>
              <a:t> namespace is the </a:t>
            </a:r>
            <a:r>
              <a:rPr lang="en-US" dirty="0" smtClean="0"/>
              <a:t>class </a:t>
            </a:r>
            <a:r>
              <a:rPr lang="en-US" dirty="0" err="1" smtClean="0"/>
              <a:t>CultureInfo</a:t>
            </a:r>
            <a:r>
              <a:rPr lang="en-US" dirty="0" smtClean="0"/>
              <a:t>. It </a:t>
            </a:r>
            <a:r>
              <a:rPr lang="en-US" dirty="0"/>
              <a:t>represents a culture and defines calendars, formatting of numbers and dates, and sorting strings that are used with the culture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RegionInfo</a:t>
            </a:r>
            <a:r>
              <a:rPr lang="en-US" dirty="0" smtClean="0"/>
              <a:t> </a:t>
            </a:r>
            <a:r>
              <a:rPr lang="en-US" dirty="0" err="1" smtClean="0"/>
              <a:t>clas</a:t>
            </a:r>
            <a:r>
              <a:rPr lang="en-US" dirty="0" smtClean="0"/>
              <a:t> - represents </a:t>
            </a:r>
            <a:r>
              <a:rPr lang="en-US" dirty="0"/>
              <a:t>regional settings (such as the currency) and shows if the region is using the metric system. In the same region, you can use multiple languages</a:t>
            </a:r>
            <a:r>
              <a:rPr lang="en-US" dirty="0" smtClean="0"/>
              <a:t>.</a:t>
            </a:r>
          </a:p>
          <a:p>
            <a:r>
              <a:rPr lang="en-US" dirty="0"/>
              <a:t>Types of </a:t>
            </a:r>
            <a:r>
              <a:rPr lang="en-US" dirty="0" smtClean="0"/>
              <a:t>Culture </a:t>
            </a:r>
          </a:p>
          <a:p>
            <a:pPr lvl="1"/>
            <a:r>
              <a:rPr lang="en-US" dirty="0" err="1" smtClean="0"/>
              <a:t>Invarient</a:t>
            </a:r>
            <a:endParaRPr lang="en-US" dirty="0" smtClean="0"/>
          </a:p>
          <a:p>
            <a:pPr lvl="1"/>
            <a:r>
              <a:rPr lang="en-US" dirty="0" smtClean="0"/>
              <a:t>Neutral</a:t>
            </a:r>
          </a:p>
          <a:p>
            <a:pPr lvl="1"/>
            <a:r>
              <a:rPr lang="en-US" dirty="0"/>
              <a:t>Specific</a:t>
            </a:r>
            <a:endParaRPr lang="en-US" dirty="0" smtClean="0"/>
          </a:p>
          <a:p>
            <a:r>
              <a:rPr lang="en-US" dirty="0" smtClean="0"/>
              <a:t>Invariant Culture</a:t>
            </a:r>
            <a:r>
              <a:rPr lang="en-US" dirty="0"/>
              <a:t> </a:t>
            </a:r>
            <a:r>
              <a:rPr lang="en-US" dirty="0" smtClean="0"/>
              <a:t>- Should </a:t>
            </a:r>
            <a:r>
              <a:rPr lang="en-US" dirty="0"/>
              <a:t>be used for storing data in a culture independent </a:t>
            </a:r>
            <a:r>
              <a:rPr lang="en-US" dirty="0" smtClean="0"/>
              <a:t>way. </a:t>
            </a:r>
            <a:r>
              <a:rPr lang="en-US" dirty="0"/>
              <a:t>Should not be used for User Interface </a:t>
            </a:r>
            <a:r>
              <a:rPr lang="en-US" dirty="0" smtClean="0"/>
              <a:t>elements. </a:t>
            </a:r>
            <a:r>
              <a:rPr lang="en-US" dirty="0"/>
              <a:t>Has no country/</a:t>
            </a:r>
            <a:r>
              <a:rPr lang="en-US" dirty="0" err="1"/>
              <a:t>regionEg:CultureInfo</a:t>
            </a:r>
            <a:r>
              <a:rPr lang="en-US" dirty="0"/>
              <a:t> ci = </a:t>
            </a:r>
            <a:r>
              <a:rPr lang="en-US" dirty="0" err="1"/>
              <a:t>CultureInfo.InvariantCulture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 and Localization Concept in C#</a:t>
            </a:r>
          </a:p>
        </p:txBody>
      </p:sp>
    </p:spTree>
    <p:extLst>
      <p:ext uri="{BB962C8B-B14F-4D97-AF65-F5344CB8AC3E}">
        <p14:creationId xmlns:p14="http://schemas.microsoft.com/office/powerpoint/2010/main" val="11666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763832"/>
            <a:ext cx="9135064" cy="4367168"/>
          </a:xfrm>
        </p:spPr>
        <p:txBody>
          <a:bodyPr/>
          <a:lstStyle/>
          <a:p>
            <a:r>
              <a:rPr lang="en-US" dirty="0" smtClean="0"/>
              <a:t>MVC application supports Globalization and Localization </a:t>
            </a:r>
          </a:p>
          <a:p>
            <a:r>
              <a:rPr lang="en-US" dirty="0" smtClean="0"/>
              <a:t>Steps – </a:t>
            </a:r>
          </a:p>
          <a:p>
            <a:pPr lvl="1"/>
            <a:r>
              <a:rPr lang="en-US" dirty="0" smtClean="0"/>
              <a:t>Create new MVC project / open an existing project </a:t>
            </a:r>
          </a:p>
          <a:p>
            <a:pPr lvl="1"/>
            <a:r>
              <a:rPr lang="en-US" dirty="0" smtClean="0"/>
              <a:t>Add new folder into solution as </a:t>
            </a:r>
            <a:r>
              <a:rPr lang="en-US" dirty="0" err="1" smtClean="0"/>
              <a:t>LocalResources</a:t>
            </a:r>
            <a:r>
              <a:rPr lang="en-US" dirty="0" smtClean="0"/>
              <a:t> or with other name </a:t>
            </a:r>
          </a:p>
          <a:p>
            <a:pPr lvl="1"/>
            <a:r>
              <a:rPr lang="en-US" dirty="0" smtClean="0"/>
              <a:t>Add new resource file </a:t>
            </a:r>
          </a:p>
          <a:p>
            <a:pPr lvl="1"/>
            <a:r>
              <a:rPr lang="en-US" dirty="0" smtClean="0"/>
              <a:t>Define the current culture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 and Localization Concept in </a:t>
            </a:r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Globalization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7033"/>
            <a:ext cx="9134475" cy="430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47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Globalization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" y="763588"/>
            <a:ext cx="9093393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6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514"/>
            <a:ext cx="91440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3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041"/>
            <a:ext cx="9134475" cy="388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Globalization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217"/>
            <a:ext cx="9134475" cy="359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027946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2161</TotalTime>
  <Words>684</Words>
  <Application>Microsoft Office PowerPoint</Application>
  <PresentationFormat>On-screen Show (16:9)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Xoriant Presentation template Light_Headings_v1</vt:lpstr>
      <vt:lpstr>Globlization and MVC Async </vt:lpstr>
      <vt:lpstr>Globalization and Localization Concept</vt:lpstr>
      <vt:lpstr>Globalization and Localization Concept in C#</vt:lpstr>
      <vt:lpstr>Globalization and Localization Concept in MVC</vt:lpstr>
      <vt:lpstr>Example of Globalization </vt:lpstr>
      <vt:lpstr>Example of Globalization</vt:lpstr>
      <vt:lpstr>Example of Globalization</vt:lpstr>
      <vt:lpstr>Example of Globalization</vt:lpstr>
      <vt:lpstr>Example of Globalization</vt:lpstr>
      <vt:lpstr>Example of Globalization</vt:lpstr>
      <vt:lpstr>Example of Globalization</vt:lpstr>
      <vt:lpstr>Example of Globalization</vt:lpstr>
      <vt:lpstr>Example of Globalization</vt:lpstr>
      <vt:lpstr>Example of Globalization</vt:lpstr>
      <vt:lpstr>Asynchronous programming in C#</vt:lpstr>
      <vt:lpstr>Asynchronous programming in C#</vt:lpstr>
      <vt:lpstr>Asynchronous programming in MVC - Example</vt:lpstr>
      <vt:lpstr>Asynchronous programming in MVC - Example</vt:lpstr>
      <vt:lpstr>Asynchronous programming in MVC - Timeout</vt:lpstr>
      <vt:lpstr>Asynchronous programming in MVC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Vighnesh Ambekar</cp:lastModifiedBy>
  <cp:revision>291</cp:revision>
  <dcterms:created xsi:type="dcterms:W3CDTF">2015-12-01T06:56:46Z</dcterms:created>
  <dcterms:modified xsi:type="dcterms:W3CDTF">2016-11-07T16:17:35Z</dcterms:modified>
</cp:coreProperties>
</file>