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7"/>
  </p:notesMasterIdLst>
  <p:handoutMasterIdLst>
    <p:handoutMasterId r:id="rId8"/>
  </p:handoutMasterIdLst>
  <p:sldIdLst>
    <p:sldId id="294" r:id="rId3"/>
    <p:sldId id="313" r:id="rId4"/>
    <p:sldId id="314" r:id="rId5"/>
    <p:sldId id="30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EEC5"/>
    <a:srgbClr val="3CD877"/>
    <a:srgbClr val="2AD069"/>
    <a:srgbClr val="4BACC6"/>
    <a:srgbClr val="5767B4"/>
    <a:srgbClr val="8064A2"/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5" autoAdjust="0"/>
    <p:restoredTop sz="94353" autoAdjust="0"/>
  </p:normalViewPr>
  <p:slideViewPr>
    <p:cSldViewPr snapToGrid="0" snapToObjects="1">
      <p:cViewPr varScale="1">
        <p:scale>
          <a:sx n="97" d="100"/>
          <a:sy n="97" d="100"/>
        </p:scale>
        <p:origin x="954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Xoriant Corporation 2015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7C279B-A809-4194-BF50-26F4AF3F1CC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5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/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10" y="55196"/>
            <a:ext cx="1263350" cy="391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/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7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2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0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71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7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75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/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3"/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30" y="58186"/>
            <a:ext cx="1244010" cy="3237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  <p:sldLayoutId id="2147483674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9DFD3-DB0A-4269-ADA5-B54BD4A98E2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C25B-5CEC-4A80-89CD-D38EEA51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67" y="1918530"/>
            <a:ext cx="9048466" cy="1102519"/>
          </a:xfrm>
        </p:spPr>
        <p:txBody>
          <a:bodyPr/>
          <a:lstStyle/>
          <a:p>
            <a:pPr algn="ctr"/>
            <a:r>
              <a:rPr lang="en-US" altLang="en-US" dirty="0"/>
              <a:t>SQL </a:t>
            </a:r>
            <a:r>
              <a:rPr lang="en-US" altLang="en-US" dirty="0" err="1"/>
              <a:t>Notifier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534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51829"/>
            <a:ext cx="9123189" cy="547843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SQL </a:t>
            </a:r>
            <a:r>
              <a:rPr lang="en-US" dirty="0" err="1"/>
              <a:t>Notifier</a:t>
            </a:r>
            <a:r>
              <a:rPr lang="en-US" dirty="0"/>
              <a:t> |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C5273-28B2-4162-B603-53ECEEF09E34}"/>
              </a:ext>
            </a:extLst>
          </p:cNvPr>
          <p:cNvSpPr/>
          <p:nvPr/>
        </p:nvSpPr>
        <p:spPr>
          <a:xfrm>
            <a:off x="526777" y="2128684"/>
            <a:ext cx="840657" cy="12241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Web 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40D-617B-4202-9D86-E8F0E3BA6E07}"/>
              </a:ext>
            </a:extLst>
          </p:cNvPr>
          <p:cNvSpPr/>
          <p:nvPr/>
        </p:nvSpPr>
        <p:spPr>
          <a:xfrm>
            <a:off x="1619467" y="2128683"/>
            <a:ext cx="1071541" cy="12241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SignalR</a:t>
            </a:r>
            <a:endParaRPr lang="en-IN" sz="1600" dirty="0"/>
          </a:p>
          <a:p>
            <a:pPr algn="ctr"/>
            <a:r>
              <a:rPr lang="en-IN" sz="1600" dirty="0"/>
              <a:t>Proxy hub</a:t>
            </a:r>
          </a:p>
          <a:p>
            <a:pPr algn="ctr"/>
            <a:r>
              <a:rPr lang="en-IN" sz="1600" dirty="0"/>
              <a:t>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9BB95-6225-47D3-8D3D-A3A939826233}"/>
              </a:ext>
            </a:extLst>
          </p:cNvPr>
          <p:cNvSpPr/>
          <p:nvPr/>
        </p:nvSpPr>
        <p:spPr>
          <a:xfrm>
            <a:off x="2943042" y="2128684"/>
            <a:ext cx="976819" cy="122411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SignalR</a:t>
            </a:r>
            <a:r>
              <a:rPr lang="en-IN" sz="1600" dirty="0"/>
              <a:t> hub</a:t>
            </a:r>
          </a:p>
          <a:p>
            <a:pPr algn="ctr"/>
            <a:r>
              <a:rPr lang="en-IN" sz="1600" dirty="0"/>
              <a:t>C#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6EC4A-6767-414A-9163-DE686DFD25F3}"/>
              </a:ext>
            </a:extLst>
          </p:cNvPr>
          <p:cNvSpPr/>
          <p:nvPr/>
        </p:nvSpPr>
        <p:spPr>
          <a:xfrm>
            <a:off x="5261191" y="2841172"/>
            <a:ext cx="1852999" cy="477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SqlDependency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42BBD-232D-401D-84D3-F5452C4EEFE3}"/>
              </a:ext>
            </a:extLst>
          </p:cNvPr>
          <p:cNvSpPr/>
          <p:nvPr/>
        </p:nvSpPr>
        <p:spPr>
          <a:xfrm>
            <a:off x="5261191" y="2093919"/>
            <a:ext cx="1852999" cy="477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Observer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6017D-1927-4706-A594-A7475DFB16D2}"/>
              </a:ext>
            </a:extLst>
          </p:cNvPr>
          <p:cNvSpPr/>
          <p:nvPr/>
        </p:nvSpPr>
        <p:spPr>
          <a:xfrm>
            <a:off x="7464170" y="2128684"/>
            <a:ext cx="976819" cy="12241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SQL Server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C429E0-BA8F-420D-9F9C-8A6A08D4A69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114190" y="3080087"/>
            <a:ext cx="349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660A9A-406D-4B19-BA2A-1110B0ECA8E8}"/>
              </a:ext>
            </a:extLst>
          </p:cNvPr>
          <p:cNvCxnSpPr>
            <a:cxnSpLocks/>
          </p:cNvCxnSpPr>
          <p:nvPr/>
        </p:nvCxnSpPr>
        <p:spPr>
          <a:xfrm>
            <a:off x="5966465" y="2571750"/>
            <a:ext cx="0" cy="26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3A58C2-AE96-4F92-ACCA-24A6C111F5C1}"/>
              </a:ext>
            </a:extLst>
          </p:cNvPr>
          <p:cNvCxnSpPr>
            <a:cxnSpLocks/>
          </p:cNvCxnSpPr>
          <p:nvPr/>
        </p:nvCxnSpPr>
        <p:spPr>
          <a:xfrm flipV="1">
            <a:off x="6492491" y="2571750"/>
            <a:ext cx="0" cy="26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9AD8B7-84CF-430C-8ABE-5419451BF0BE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rot="10800000" flipV="1">
            <a:off x="3919861" y="2332835"/>
            <a:ext cx="1341330" cy="407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987E03-678A-4C2F-A0DF-3A0F8A689929}"/>
              </a:ext>
            </a:extLst>
          </p:cNvPr>
          <p:cNvSpPr txBox="1"/>
          <p:nvPr/>
        </p:nvSpPr>
        <p:spPr>
          <a:xfrm>
            <a:off x="393081" y="111136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Using </a:t>
            </a:r>
            <a:r>
              <a:rPr lang="en-IN" dirty="0" err="1"/>
              <a:t>SignalR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8BCA08-0762-4F7F-909E-E9FC234DADED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2691008" y="2740742"/>
            <a:ext cx="252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7A1602-932B-420D-9827-F5FDB19E5B3C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1367434" y="2740742"/>
            <a:ext cx="252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1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F21C8-26D8-436D-B647-C05039F2B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8EC31-4F49-4CC2-8220-19063219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</a:t>
            </a:r>
            <a:r>
              <a:rPr lang="en-IN" dirty="0" err="1"/>
              <a:t>Notifier</a:t>
            </a:r>
            <a:r>
              <a:rPr lang="en-IN" dirty="0"/>
              <a:t> | Pros &amp; 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4ACE9-558E-4C21-B22D-87C4F6BF7E8E}"/>
              </a:ext>
            </a:extLst>
          </p:cNvPr>
          <p:cNvSpPr txBox="1"/>
          <p:nvPr/>
        </p:nvSpPr>
        <p:spPr>
          <a:xfrm>
            <a:off x="127819" y="983226"/>
            <a:ext cx="8721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real time update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unnecessary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database updates too frequently, too many messages will be broadcasted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Only one class can observe the database at a time</a:t>
            </a:r>
          </a:p>
        </p:txBody>
      </p:sp>
    </p:spTree>
    <p:extLst>
      <p:ext uri="{BB962C8B-B14F-4D97-AF65-F5344CB8AC3E}">
        <p14:creationId xmlns:p14="http://schemas.microsoft.com/office/powerpoint/2010/main" val="109669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34" y="1092620"/>
            <a:ext cx="9048466" cy="1102519"/>
          </a:xfrm>
        </p:spPr>
        <p:txBody>
          <a:bodyPr/>
          <a:lstStyle/>
          <a:p>
            <a:pPr algn="ctr"/>
            <a:r>
              <a:rPr lang="en-US" altLang="en-US" dirty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5987609"/>
      </p:ext>
    </p:extLst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8999</TotalTime>
  <Words>72</Words>
  <Application>Microsoft Office PowerPoint</Application>
  <PresentationFormat>On-screen Show (16:9)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Xoriant Presentation template Light_Headings_v1</vt:lpstr>
      <vt:lpstr>Custom Design</vt:lpstr>
      <vt:lpstr>SQL Notifier</vt:lpstr>
      <vt:lpstr>SQL Notifier | Architecture</vt:lpstr>
      <vt:lpstr>SQL Notifier | Pros &amp; Cons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subject>SCORE+ Report format</dc:subject>
  <dc:creator>supriya.sonawane@Xoriant.Com</dc:creator>
  <cp:lastModifiedBy>OfficePPID4 Freshers</cp:lastModifiedBy>
  <cp:revision>634</cp:revision>
  <dcterms:created xsi:type="dcterms:W3CDTF">2016-01-19T06:42:44Z</dcterms:created>
  <dcterms:modified xsi:type="dcterms:W3CDTF">2017-12-05T11:39:18Z</dcterms:modified>
</cp:coreProperties>
</file>