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EE4-6073-F1C2-C6AA-03BC5E59F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BA7DA-1651-CD84-5FAD-925204E51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864F-2624-668D-0BAA-BDE43830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866BE-5668-9FCC-ADE1-F31B4176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575CC-2E83-FEF2-32FD-02C37E67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A799-D93E-0BCB-0229-F16BA8A1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77DB9-7011-07EE-E445-74BE8BF73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0C132-04A3-54E1-D1AF-8E0AB222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604A-4BE2-BC27-9765-98650F06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BB66-3E7F-7F38-D7A5-7D03E17C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DC13D-F7F9-A9FB-D0A1-86C76E87E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81887-5D6B-813E-F657-B5D16DD45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46F7-725E-999A-1567-D27D4D7E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0452-9306-E817-7A2A-DC597098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57BF-96F0-C7AE-5A54-8710C214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0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4253-7FE1-7F2E-64DD-7D101C30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EF2A-22C6-13A2-4A68-9BB463EF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8EF4-0636-EFE4-432E-528BE3EC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9A5C-8414-C5CC-DE87-9EA8AF7A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B26C-997D-09F4-C79F-E339D073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9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4698-5682-55B8-52FA-E1E1431A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EB1DE-492E-8CAF-F276-E7A2E8FC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B7B8E-4962-C9AD-1A5B-A38F4F87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218B-1DCB-D72E-8996-CD727412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B5C7-32DD-7921-51E2-C291704F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2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D040-BDC3-5CC0-9975-BBB2CC9F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4AA8-9469-6B78-3997-D8D19CF6B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2D335-D336-5DF7-8463-2089AF09B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F4B42-C8C3-1613-411F-D764C26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1527-892F-A00A-3E0E-DEC9B2BB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2FFF8-88CA-E182-530E-4E69B5DB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EAD1-B915-D04F-C1EE-2D4035DA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D8CB-7325-EDD4-4B59-E25D0A051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F986C-BDF2-227A-4238-52F72585D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C01C9-F506-6D9B-5E2D-661C21037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4C00A-36E7-69F0-6402-A8A686F83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71002-77F3-D5C9-4BAE-F44F279A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3577E-AF79-96B8-7C49-919D29A6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08CD3-95E2-7379-4A57-9775E41B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F255-4627-1348-4AD5-3C8E889B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8394F-44EB-00DD-F902-ACBAB855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D389F-1264-C638-7513-C5E2E0B1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22AC1-B9D0-0644-497A-D2450EFA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A36A7-5D8C-C3FF-6C11-4B39FAA4B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F957D-3E8F-794B-113B-A6D00A0B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82F2C-071C-D27C-9472-F3173DA8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2C16-4EBA-EC02-DD66-6839E963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39EE-3123-8F5B-EEC1-B5BC72F9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84499-1A5F-805D-A3BB-FF74405E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9724F-E6BD-9E09-BFF1-1B6E927A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790E9-2611-1586-65BA-CCF6C860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072B3-CEC8-EFD5-A11C-F56BFF3B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3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EFE2-3214-DEA5-B62D-95DA9C0F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C424F-8E7A-6E91-D2CA-2FE5027B4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C2983-8F75-63CC-7159-B74E25426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170D-43E8-CBF0-B04A-F5140422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31697-F2ED-0C1B-8EA3-2FABDFB2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EB3C-36F6-DE2F-95D9-3718D4AB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512C4-D06C-21A2-D98A-D75BE547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7945F-212C-21A3-26BC-13F0C0A5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9CBF-6591-63AE-6CF5-F8AC865DB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06A14-512F-42EE-A89E-05520A072BF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6B23-B523-24DE-B58F-1CD65C19D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0A88-6085-977E-11A4-6088E4C33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FFF38-BE55-4455-A18E-5493EE64A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1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4C0862-F01C-5FCA-E0E9-CB062054DD64}"/>
              </a:ext>
            </a:extLst>
          </p:cNvPr>
          <p:cNvSpPr txBox="1"/>
          <p:nvPr/>
        </p:nvSpPr>
        <p:spPr>
          <a:xfrm>
            <a:off x="400050" y="895350"/>
            <a:ext cx="54653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Components for clock cluster board: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 Receiver (not all will have)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RTC module (not all will have)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7-seg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each GND, 5V, SDA, SCL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Pins on clock cluster board: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Pins 2-4: Shift Register control (for 7seg display)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 5: DP control (for 7seg display)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 6: IR Receiver module data pin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[RTC module uses I2C communication w/ Arduino]</a:t>
            </a:r>
          </a:p>
        </p:txBody>
      </p:sp>
    </p:spTree>
    <p:extLst>
      <p:ext uri="{BB962C8B-B14F-4D97-AF65-F5344CB8AC3E}">
        <p14:creationId xmlns:p14="http://schemas.microsoft.com/office/powerpoint/2010/main" val="145939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MacGregor</dc:creator>
  <cp:lastModifiedBy>Russell MacGregor</cp:lastModifiedBy>
  <cp:revision>2</cp:revision>
  <dcterms:created xsi:type="dcterms:W3CDTF">2024-05-09T14:54:08Z</dcterms:created>
  <dcterms:modified xsi:type="dcterms:W3CDTF">2024-05-09T15:46:17Z</dcterms:modified>
</cp:coreProperties>
</file>