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4525963" cy="6354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DFFDFF49-BFBC-4F98-8C21-0997CAE6813E}"/>
    <pc:docChg chg="modSld">
      <pc:chgData name="Russell MacGregor" userId="506f58f3b25126be" providerId="LiveId" clId="{DFFDFF49-BFBC-4F98-8C21-0997CAE6813E}" dt="2021-12-19T07:30:49.179" v="9" actId="1076"/>
      <pc:docMkLst>
        <pc:docMk/>
      </pc:docMkLst>
      <pc:sldChg chg="modSp mod">
        <pc:chgData name="Russell MacGregor" userId="506f58f3b25126be" providerId="LiveId" clId="{DFFDFF49-BFBC-4F98-8C21-0997CAE6813E}" dt="2021-12-19T07:30:49.179" v="9" actId="1076"/>
        <pc:sldMkLst>
          <pc:docMk/>
          <pc:sldMk cId="995957250" sldId="257"/>
        </pc:sldMkLst>
        <pc:spChg chg="mod">
          <ac:chgData name="Russell MacGregor" userId="506f58f3b25126be" providerId="LiveId" clId="{DFFDFF49-BFBC-4F98-8C21-0997CAE6813E}" dt="2021-12-19T07:30:49.179" v="9" actId="1076"/>
          <ac:spMkLst>
            <pc:docMk/>
            <pc:sldMk cId="995957250" sldId="257"/>
            <ac:spMk id="4" creationId="{936F1811-A2AD-4C10-AD1A-A4F7B9D8BB96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7" creationId="{C86B8361-5E00-43B6-94C6-13D14C747A00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20" creationId="{8D34EFF3-B609-4374-B966-93ED07765C94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25" creationId="{EE0BADF7-59EF-4929-BC0D-7C9F091B828D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26" creationId="{52305374-EEF1-47ED-88AD-EA52585C4933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33" creationId="{21B56722-601D-4D1B-9CD7-B64EFF82B062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35" creationId="{4804E94B-7ADD-487C-85F2-3DBC4D3B60E5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36" creationId="{32D11BC8-6DFC-4EF8-AD8C-486452F28885}"/>
          </ac:spMkLst>
        </pc:spChg>
        <pc:spChg chg="mod">
          <ac:chgData name="Russell MacGregor" userId="506f58f3b25126be" providerId="LiveId" clId="{DFFDFF49-BFBC-4F98-8C21-0997CAE6813E}" dt="2021-12-19T07:30:41.190" v="8" actId="1076"/>
          <ac:spMkLst>
            <pc:docMk/>
            <pc:sldMk cId="995957250" sldId="257"/>
            <ac:spMk id="37" creationId="{07CA8223-6006-4C3B-BAE6-0873D3604F41}"/>
          </ac:spMkLst>
        </pc:spChg>
        <pc:grpChg chg="mod">
          <ac:chgData name="Russell MacGregor" userId="506f58f3b25126be" providerId="LiveId" clId="{DFFDFF49-BFBC-4F98-8C21-0997CAE6813E}" dt="2021-12-19T07:30:41.190" v="8" actId="1076"/>
          <ac:grpSpMkLst>
            <pc:docMk/>
            <pc:sldMk cId="995957250" sldId="257"/>
            <ac:grpSpMk id="2" creationId="{F7C26D48-3375-4CFA-817F-5D669527EE6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47" y="1040004"/>
            <a:ext cx="3847069" cy="2212399"/>
          </a:xfrm>
        </p:spPr>
        <p:txBody>
          <a:bodyPr anchor="b"/>
          <a:lstStyle>
            <a:lvl1pPr algn="ctr">
              <a:defRPr sz="2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46" y="3337722"/>
            <a:ext cx="3394472" cy="1534263"/>
          </a:xfrm>
        </p:spPr>
        <p:txBody>
          <a:bodyPr/>
          <a:lstStyle>
            <a:lvl1pPr marL="0" indent="0" algn="ctr">
              <a:buNone/>
              <a:defRPr sz="1188"/>
            </a:lvl1pPr>
            <a:lvl2pPr marL="226314" indent="0" algn="ctr">
              <a:buNone/>
              <a:defRPr sz="990"/>
            </a:lvl2pPr>
            <a:lvl3pPr marL="452628" indent="0" algn="ctr">
              <a:buNone/>
              <a:defRPr sz="891"/>
            </a:lvl3pPr>
            <a:lvl4pPr marL="678942" indent="0" algn="ctr">
              <a:buNone/>
              <a:defRPr sz="792"/>
            </a:lvl4pPr>
            <a:lvl5pPr marL="905256" indent="0" algn="ctr">
              <a:buNone/>
              <a:defRPr sz="792"/>
            </a:lvl5pPr>
            <a:lvl6pPr marL="1131570" indent="0" algn="ctr">
              <a:buNone/>
              <a:defRPr sz="792"/>
            </a:lvl6pPr>
            <a:lvl7pPr marL="1357884" indent="0" algn="ctr">
              <a:buNone/>
              <a:defRPr sz="792"/>
            </a:lvl7pPr>
            <a:lvl8pPr marL="1584198" indent="0" algn="ctr">
              <a:buNone/>
              <a:defRPr sz="792"/>
            </a:lvl8pPr>
            <a:lvl9pPr marL="1810512" indent="0" algn="ctr">
              <a:buNone/>
              <a:defRPr sz="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8892" y="338332"/>
            <a:ext cx="975911" cy="5385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60" y="338332"/>
            <a:ext cx="2871158" cy="5385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03" y="1584280"/>
            <a:ext cx="3903643" cy="2643404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03" y="4252692"/>
            <a:ext cx="3903643" cy="1390104"/>
          </a:xfrm>
        </p:spPr>
        <p:txBody>
          <a:bodyPr/>
          <a:lstStyle>
            <a:lvl1pPr marL="0" indent="0">
              <a:buNone/>
              <a:defRPr sz="1188">
                <a:solidFill>
                  <a:schemeClr val="tx1"/>
                </a:solidFill>
              </a:defRPr>
            </a:lvl1pPr>
            <a:lvl2pPr marL="22631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60" y="1691661"/>
            <a:ext cx="1923534" cy="4032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1269" y="1691661"/>
            <a:ext cx="1923534" cy="4032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50" y="338334"/>
            <a:ext cx="3903643" cy="12282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50" y="1557800"/>
            <a:ext cx="1914694" cy="763454"/>
          </a:xfrm>
        </p:spPr>
        <p:txBody>
          <a:bodyPr anchor="b"/>
          <a:lstStyle>
            <a:lvl1pPr marL="0" indent="0">
              <a:buNone/>
              <a:defRPr sz="1188" b="1"/>
            </a:lvl1pPr>
            <a:lvl2pPr marL="226314" indent="0">
              <a:buNone/>
              <a:defRPr sz="990" b="1"/>
            </a:lvl2pPr>
            <a:lvl3pPr marL="452628" indent="0">
              <a:buNone/>
              <a:defRPr sz="891" b="1"/>
            </a:lvl3pPr>
            <a:lvl4pPr marL="678942" indent="0">
              <a:buNone/>
              <a:defRPr sz="792" b="1"/>
            </a:lvl4pPr>
            <a:lvl5pPr marL="905256" indent="0">
              <a:buNone/>
              <a:defRPr sz="792" b="1"/>
            </a:lvl5pPr>
            <a:lvl6pPr marL="1131570" indent="0">
              <a:buNone/>
              <a:defRPr sz="792" b="1"/>
            </a:lvl6pPr>
            <a:lvl7pPr marL="1357884" indent="0">
              <a:buNone/>
              <a:defRPr sz="792" b="1"/>
            </a:lvl7pPr>
            <a:lvl8pPr marL="1584198" indent="0">
              <a:buNone/>
              <a:defRPr sz="792" b="1"/>
            </a:lvl8pPr>
            <a:lvl9pPr marL="1810512" indent="0">
              <a:buNone/>
              <a:defRPr sz="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750" y="2321253"/>
            <a:ext cx="1914694" cy="3414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1269" y="1557800"/>
            <a:ext cx="1924124" cy="763454"/>
          </a:xfrm>
        </p:spPr>
        <p:txBody>
          <a:bodyPr anchor="b"/>
          <a:lstStyle>
            <a:lvl1pPr marL="0" indent="0">
              <a:buNone/>
              <a:defRPr sz="1188" b="1"/>
            </a:lvl1pPr>
            <a:lvl2pPr marL="226314" indent="0">
              <a:buNone/>
              <a:defRPr sz="990" b="1"/>
            </a:lvl2pPr>
            <a:lvl3pPr marL="452628" indent="0">
              <a:buNone/>
              <a:defRPr sz="891" b="1"/>
            </a:lvl3pPr>
            <a:lvl4pPr marL="678942" indent="0">
              <a:buNone/>
              <a:defRPr sz="792" b="1"/>
            </a:lvl4pPr>
            <a:lvl5pPr marL="905256" indent="0">
              <a:buNone/>
              <a:defRPr sz="792" b="1"/>
            </a:lvl5pPr>
            <a:lvl6pPr marL="1131570" indent="0">
              <a:buNone/>
              <a:defRPr sz="792" b="1"/>
            </a:lvl6pPr>
            <a:lvl7pPr marL="1357884" indent="0">
              <a:buNone/>
              <a:defRPr sz="792" b="1"/>
            </a:lvl7pPr>
            <a:lvl8pPr marL="1584198" indent="0">
              <a:buNone/>
              <a:defRPr sz="792" b="1"/>
            </a:lvl8pPr>
            <a:lvl9pPr marL="1810512" indent="0">
              <a:buNone/>
              <a:defRPr sz="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91269" y="2321253"/>
            <a:ext cx="1924124" cy="3414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49" y="423651"/>
            <a:ext cx="1459741" cy="1482778"/>
          </a:xfrm>
        </p:spPr>
        <p:txBody>
          <a:bodyPr anchor="b"/>
          <a:lstStyle>
            <a:lvl1pPr>
              <a:defRPr sz="1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124" y="914969"/>
            <a:ext cx="2291269" cy="4516001"/>
          </a:xfrm>
        </p:spPr>
        <p:txBody>
          <a:bodyPr/>
          <a:lstStyle>
            <a:lvl1pPr>
              <a:defRPr sz="1584"/>
            </a:lvl1pPr>
            <a:lvl2pPr>
              <a:defRPr sz="1386"/>
            </a:lvl2pPr>
            <a:lvl3pPr>
              <a:defRPr sz="1188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749" y="1906429"/>
            <a:ext cx="1459741" cy="3531895"/>
          </a:xfrm>
        </p:spPr>
        <p:txBody>
          <a:bodyPr/>
          <a:lstStyle>
            <a:lvl1pPr marL="0" indent="0">
              <a:buNone/>
              <a:defRPr sz="792"/>
            </a:lvl1pPr>
            <a:lvl2pPr marL="226314" indent="0">
              <a:buNone/>
              <a:defRPr sz="693"/>
            </a:lvl2pPr>
            <a:lvl3pPr marL="452628" indent="0">
              <a:buNone/>
              <a:defRPr sz="594"/>
            </a:lvl3pPr>
            <a:lvl4pPr marL="678942" indent="0">
              <a:buNone/>
              <a:defRPr sz="495"/>
            </a:lvl4pPr>
            <a:lvl5pPr marL="905256" indent="0">
              <a:buNone/>
              <a:defRPr sz="495"/>
            </a:lvl5pPr>
            <a:lvl6pPr marL="1131570" indent="0">
              <a:buNone/>
              <a:defRPr sz="495"/>
            </a:lvl6pPr>
            <a:lvl7pPr marL="1357884" indent="0">
              <a:buNone/>
              <a:defRPr sz="495"/>
            </a:lvl7pPr>
            <a:lvl8pPr marL="1584198" indent="0">
              <a:buNone/>
              <a:defRPr sz="495"/>
            </a:lvl8pPr>
            <a:lvl9pPr marL="1810512" indent="0">
              <a:buNone/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49" y="423651"/>
            <a:ext cx="1459741" cy="1482778"/>
          </a:xfrm>
        </p:spPr>
        <p:txBody>
          <a:bodyPr anchor="b"/>
          <a:lstStyle>
            <a:lvl1pPr>
              <a:defRPr sz="1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24124" y="914969"/>
            <a:ext cx="2291269" cy="4516001"/>
          </a:xfrm>
        </p:spPr>
        <p:txBody>
          <a:bodyPr anchor="t"/>
          <a:lstStyle>
            <a:lvl1pPr marL="0" indent="0">
              <a:buNone/>
              <a:defRPr sz="1584"/>
            </a:lvl1pPr>
            <a:lvl2pPr marL="226314" indent="0">
              <a:buNone/>
              <a:defRPr sz="1386"/>
            </a:lvl2pPr>
            <a:lvl3pPr marL="452628" indent="0">
              <a:buNone/>
              <a:defRPr sz="1188"/>
            </a:lvl3pPr>
            <a:lvl4pPr marL="678942" indent="0">
              <a:buNone/>
              <a:defRPr sz="990"/>
            </a:lvl4pPr>
            <a:lvl5pPr marL="905256" indent="0">
              <a:buNone/>
              <a:defRPr sz="990"/>
            </a:lvl5pPr>
            <a:lvl6pPr marL="1131570" indent="0">
              <a:buNone/>
              <a:defRPr sz="990"/>
            </a:lvl6pPr>
            <a:lvl7pPr marL="1357884" indent="0">
              <a:buNone/>
              <a:defRPr sz="990"/>
            </a:lvl7pPr>
            <a:lvl8pPr marL="1584198" indent="0">
              <a:buNone/>
              <a:defRPr sz="990"/>
            </a:lvl8pPr>
            <a:lvl9pPr marL="1810512" indent="0">
              <a:buNone/>
              <a:defRPr sz="9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1749" y="1906429"/>
            <a:ext cx="1459741" cy="3531895"/>
          </a:xfrm>
        </p:spPr>
        <p:txBody>
          <a:bodyPr/>
          <a:lstStyle>
            <a:lvl1pPr marL="0" indent="0">
              <a:buNone/>
              <a:defRPr sz="792"/>
            </a:lvl1pPr>
            <a:lvl2pPr marL="226314" indent="0">
              <a:buNone/>
              <a:defRPr sz="693"/>
            </a:lvl2pPr>
            <a:lvl3pPr marL="452628" indent="0">
              <a:buNone/>
              <a:defRPr sz="594"/>
            </a:lvl3pPr>
            <a:lvl4pPr marL="678942" indent="0">
              <a:buNone/>
              <a:defRPr sz="495"/>
            </a:lvl4pPr>
            <a:lvl5pPr marL="905256" indent="0">
              <a:buNone/>
              <a:defRPr sz="495"/>
            </a:lvl5pPr>
            <a:lvl6pPr marL="1131570" indent="0">
              <a:buNone/>
              <a:defRPr sz="495"/>
            </a:lvl6pPr>
            <a:lvl7pPr marL="1357884" indent="0">
              <a:buNone/>
              <a:defRPr sz="495"/>
            </a:lvl7pPr>
            <a:lvl8pPr marL="1584198" indent="0">
              <a:buNone/>
              <a:defRPr sz="495"/>
            </a:lvl8pPr>
            <a:lvl9pPr marL="1810512" indent="0">
              <a:buNone/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60" y="338334"/>
            <a:ext cx="3903643" cy="122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60" y="1691661"/>
            <a:ext cx="3903643" cy="4032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1160" y="5889925"/>
            <a:ext cx="1018342" cy="338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1C53-2122-4B31-87E2-E83EC0E2F6D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225" y="5889925"/>
            <a:ext cx="1527513" cy="338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461" y="5889925"/>
            <a:ext cx="1018342" cy="338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D335-7001-4F1C-BD2B-1E837E4F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2628" rtl="0" eaLnBrk="1" latinLnBrk="0" hangingPunct="1">
        <a:lnSpc>
          <a:spcPct val="90000"/>
        </a:lnSpc>
        <a:spcBef>
          <a:spcPct val="0"/>
        </a:spcBef>
        <a:buNone/>
        <a:defRPr sz="2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157" indent="-113157" algn="l" defTabSz="452628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1pPr>
      <a:lvl2pPr marL="339471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8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F1811-A2AD-4C10-AD1A-A4F7B9D8BB96}"/>
              </a:ext>
            </a:extLst>
          </p:cNvPr>
          <p:cNvSpPr/>
          <p:nvPr/>
        </p:nvSpPr>
        <p:spPr>
          <a:xfrm>
            <a:off x="777081" y="1720288"/>
            <a:ext cx="2971800" cy="9144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B8361-5E00-43B6-94C6-13D14C747A00}"/>
              </a:ext>
            </a:extLst>
          </p:cNvPr>
          <p:cNvSpPr txBox="1"/>
          <p:nvPr/>
        </p:nvSpPr>
        <p:spPr>
          <a:xfrm>
            <a:off x="945634" y="2942355"/>
            <a:ext cx="28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Do not disturb.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4EFF3-B609-4374-B966-93ED07765C94}"/>
              </a:ext>
            </a:extLst>
          </p:cNvPr>
          <p:cNvSpPr txBox="1"/>
          <p:nvPr/>
        </p:nvSpPr>
        <p:spPr>
          <a:xfrm>
            <a:off x="945634" y="3488017"/>
            <a:ext cx="307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I’m working but can talk.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BADF7-59EF-4929-BC0D-7C9F091B828D}"/>
              </a:ext>
            </a:extLst>
          </p:cNvPr>
          <p:cNvSpPr txBox="1"/>
          <p:nvPr/>
        </p:nvSpPr>
        <p:spPr>
          <a:xfrm>
            <a:off x="945634" y="4033679"/>
            <a:ext cx="307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I’m available.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305374-EEF1-47ED-88AD-EA52585C4933}"/>
              </a:ext>
            </a:extLst>
          </p:cNvPr>
          <p:cNvSpPr txBox="1"/>
          <p:nvPr/>
        </p:nvSpPr>
        <p:spPr>
          <a:xfrm>
            <a:off x="945634" y="4579341"/>
            <a:ext cx="307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I’m not here right now.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B56722-601D-4D1B-9CD7-B64EFF82B062}"/>
              </a:ext>
            </a:extLst>
          </p:cNvPr>
          <p:cNvSpPr>
            <a:spLocks noChangeAspect="1"/>
          </p:cNvSpPr>
          <p:nvPr/>
        </p:nvSpPr>
        <p:spPr>
          <a:xfrm>
            <a:off x="505923" y="4603987"/>
            <a:ext cx="320040" cy="3200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04E94B-7ADD-487C-85F2-3DBC4D3B60E5}"/>
              </a:ext>
            </a:extLst>
          </p:cNvPr>
          <p:cNvSpPr>
            <a:spLocks noChangeAspect="1"/>
          </p:cNvSpPr>
          <p:nvPr/>
        </p:nvSpPr>
        <p:spPr>
          <a:xfrm>
            <a:off x="505923" y="4058325"/>
            <a:ext cx="320040" cy="3200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D11BC8-6DFC-4EF8-AD8C-486452F28885}"/>
              </a:ext>
            </a:extLst>
          </p:cNvPr>
          <p:cNvSpPr>
            <a:spLocks noChangeAspect="1"/>
          </p:cNvSpPr>
          <p:nvPr/>
        </p:nvSpPr>
        <p:spPr>
          <a:xfrm>
            <a:off x="505923" y="3517243"/>
            <a:ext cx="320040" cy="3200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CA8223-6006-4C3B-BAE6-0873D3604F41}"/>
              </a:ext>
            </a:extLst>
          </p:cNvPr>
          <p:cNvSpPr>
            <a:spLocks noChangeAspect="1"/>
          </p:cNvSpPr>
          <p:nvPr/>
        </p:nvSpPr>
        <p:spPr>
          <a:xfrm>
            <a:off x="505923" y="2967001"/>
            <a:ext cx="320040" cy="3200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26D48-3375-4CFA-817F-5D669527EE67}"/>
              </a:ext>
            </a:extLst>
          </p:cNvPr>
          <p:cNvGrpSpPr/>
          <p:nvPr/>
        </p:nvGrpSpPr>
        <p:grpSpPr>
          <a:xfrm>
            <a:off x="382800" y="5149649"/>
            <a:ext cx="3637239" cy="622080"/>
            <a:chOff x="382800" y="5258020"/>
            <a:chExt cx="3637239" cy="622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994958-0B2B-4FD7-BCDB-5BE0897A4E31}"/>
                </a:ext>
              </a:extLst>
            </p:cNvPr>
            <p:cNvSpPr/>
            <p:nvPr/>
          </p:nvSpPr>
          <p:spPr>
            <a:xfrm>
              <a:off x="505923" y="5409040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CC7D6D-B6FA-49B0-B5A9-0900FDED573F}"/>
                </a:ext>
              </a:extLst>
            </p:cNvPr>
            <p:cNvSpPr txBox="1"/>
            <p:nvPr/>
          </p:nvSpPr>
          <p:spPr>
            <a:xfrm>
              <a:off x="974620" y="5384394"/>
              <a:ext cx="2896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Push to Ring Doorbell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87103A-962D-4131-8B4D-ECDEFC6C29DC}"/>
                </a:ext>
              </a:extLst>
            </p:cNvPr>
            <p:cNvSpPr/>
            <p:nvPr/>
          </p:nvSpPr>
          <p:spPr>
            <a:xfrm>
              <a:off x="382800" y="5258020"/>
              <a:ext cx="3637239" cy="622080"/>
            </a:xfrm>
            <a:prstGeom prst="rect">
              <a:avLst/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25FA6E-C173-4BEE-B615-CF49B76C8138}"/>
              </a:ext>
            </a:extLst>
          </p:cNvPr>
          <p:cNvSpPr txBox="1"/>
          <p:nvPr/>
        </p:nvSpPr>
        <p:spPr>
          <a:xfrm>
            <a:off x="199896" y="142653"/>
            <a:ext cx="230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Hello.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55ED3C-B465-4929-A957-9FF0BA7B3AE4}"/>
              </a:ext>
            </a:extLst>
          </p:cNvPr>
          <p:cNvSpPr/>
          <p:nvPr/>
        </p:nvSpPr>
        <p:spPr>
          <a:xfrm>
            <a:off x="3654279" y="375271"/>
            <a:ext cx="365760" cy="365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2BAF58-283A-4CBA-AB9F-19D354E6CE39}"/>
              </a:ext>
            </a:extLst>
          </p:cNvPr>
          <p:cNvSpPr txBox="1"/>
          <p:nvPr/>
        </p:nvSpPr>
        <p:spPr>
          <a:xfrm>
            <a:off x="199896" y="142653"/>
            <a:ext cx="412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anose="00000500000000000000" pitchFamily="2" charset="0"/>
              </a:rPr>
              <a:t>Hello.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AABC28-598D-4BDB-9705-660BCA300BEB}"/>
              </a:ext>
            </a:extLst>
          </p:cNvPr>
          <p:cNvSpPr txBox="1"/>
          <p:nvPr/>
        </p:nvSpPr>
        <p:spPr>
          <a:xfrm>
            <a:off x="199896" y="894074"/>
            <a:ext cx="406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Please check me before knocking on this door.</a:t>
            </a:r>
          </a:p>
        </p:txBody>
      </p:sp>
    </p:spTree>
    <p:extLst>
      <p:ext uri="{BB962C8B-B14F-4D97-AF65-F5344CB8AC3E}">
        <p14:creationId xmlns:p14="http://schemas.microsoft.com/office/powerpoint/2010/main" val="99595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F1811-A2AD-4C10-AD1A-A4F7B9D8BB96}"/>
              </a:ext>
            </a:extLst>
          </p:cNvPr>
          <p:cNvSpPr/>
          <p:nvPr/>
        </p:nvSpPr>
        <p:spPr>
          <a:xfrm>
            <a:off x="777081" y="1708099"/>
            <a:ext cx="29718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7C10E-6B77-4203-B7A8-816D7531B6B0}"/>
              </a:ext>
            </a:extLst>
          </p:cNvPr>
          <p:cNvGrpSpPr/>
          <p:nvPr/>
        </p:nvGrpSpPr>
        <p:grpSpPr>
          <a:xfrm>
            <a:off x="505923" y="3075372"/>
            <a:ext cx="2354018" cy="369332"/>
            <a:chOff x="506195" y="3324339"/>
            <a:chExt cx="2354018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6B8361-5E00-43B6-94C6-13D14C747A00}"/>
                </a:ext>
              </a:extLst>
            </p:cNvPr>
            <p:cNvSpPr txBox="1"/>
            <p:nvPr/>
          </p:nvSpPr>
          <p:spPr>
            <a:xfrm>
              <a:off x="945906" y="3324339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Do not disturb.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2EA9A-9699-4466-B3AD-A26AB618B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95" y="3343457"/>
              <a:ext cx="320040" cy="32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5DF27F-8480-480F-903C-D61BA2BECFAA}"/>
              </a:ext>
            </a:extLst>
          </p:cNvPr>
          <p:cNvGrpSpPr/>
          <p:nvPr/>
        </p:nvGrpSpPr>
        <p:grpSpPr>
          <a:xfrm>
            <a:off x="505923" y="3621034"/>
            <a:ext cx="3514116" cy="369332"/>
            <a:chOff x="506195" y="3839855"/>
            <a:chExt cx="3514116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F4F24E-205F-458D-944C-4A84FBF1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95" y="3864501"/>
              <a:ext cx="320040" cy="32004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34EFF3-B609-4374-B966-93ED07765C94}"/>
                </a:ext>
              </a:extLst>
            </p:cNvPr>
            <p:cNvSpPr txBox="1"/>
            <p:nvPr/>
          </p:nvSpPr>
          <p:spPr>
            <a:xfrm>
              <a:off x="945906" y="3839855"/>
              <a:ext cx="3074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I’m working but can talk.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30F4F9-9AEF-4659-A42B-B17471A6035C}"/>
              </a:ext>
            </a:extLst>
          </p:cNvPr>
          <p:cNvGrpSpPr/>
          <p:nvPr/>
        </p:nvGrpSpPr>
        <p:grpSpPr>
          <a:xfrm>
            <a:off x="505923" y="4166696"/>
            <a:ext cx="3514116" cy="369332"/>
            <a:chOff x="506195" y="4336253"/>
            <a:chExt cx="3514116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B3415D-E18C-4DEB-9129-2255351B1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95" y="4366427"/>
              <a:ext cx="320040" cy="320040"/>
            </a:xfrm>
            <a:prstGeom prst="ellipse">
              <a:avLst/>
            </a:prstGeom>
            <a:solidFill>
              <a:srgbClr val="70AD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0BADF7-59EF-4929-BC0D-7C9F091B828D}"/>
                </a:ext>
              </a:extLst>
            </p:cNvPr>
            <p:cNvSpPr txBox="1"/>
            <p:nvPr/>
          </p:nvSpPr>
          <p:spPr>
            <a:xfrm>
              <a:off x="945906" y="4336253"/>
              <a:ext cx="3074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I’m available.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E6EC9D-3B02-4249-A0C2-74A06A5ADA3F}"/>
              </a:ext>
            </a:extLst>
          </p:cNvPr>
          <p:cNvGrpSpPr/>
          <p:nvPr/>
        </p:nvGrpSpPr>
        <p:grpSpPr>
          <a:xfrm>
            <a:off x="505923" y="4712358"/>
            <a:ext cx="3514116" cy="369332"/>
            <a:chOff x="506195" y="4922579"/>
            <a:chExt cx="3514116" cy="3693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4AE778-CAE9-4F27-B60B-EF90C10BB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95" y="4947225"/>
              <a:ext cx="320040" cy="32004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305374-EEF1-47ED-88AD-EA52585C4933}"/>
                </a:ext>
              </a:extLst>
            </p:cNvPr>
            <p:cNvSpPr txBox="1"/>
            <p:nvPr/>
          </p:nvSpPr>
          <p:spPr>
            <a:xfrm>
              <a:off x="945906" y="4922579"/>
              <a:ext cx="3074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I’m not here right now.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49994958-0B2B-4FD7-BCDB-5BE0897A4E31}"/>
              </a:ext>
            </a:extLst>
          </p:cNvPr>
          <p:cNvSpPr/>
          <p:nvPr/>
        </p:nvSpPr>
        <p:spPr>
          <a:xfrm>
            <a:off x="2080101" y="5258020"/>
            <a:ext cx="365760" cy="365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C7D6D-B6FA-49B0-B5A9-0900FDED573F}"/>
              </a:ext>
            </a:extLst>
          </p:cNvPr>
          <p:cNvSpPr txBox="1"/>
          <p:nvPr/>
        </p:nvSpPr>
        <p:spPr>
          <a:xfrm>
            <a:off x="1112762" y="5677608"/>
            <a:ext cx="230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Doorbell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098015-E040-4BF9-8E02-C5686348F655}"/>
              </a:ext>
            </a:extLst>
          </p:cNvPr>
          <p:cNvSpPr txBox="1"/>
          <p:nvPr/>
        </p:nvSpPr>
        <p:spPr>
          <a:xfrm>
            <a:off x="199896" y="142653"/>
            <a:ext cx="230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Hello.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895619-E6B8-4E03-BE07-5132DAFFFBA0}"/>
              </a:ext>
            </a:extLst>
          </p:cNvPr>
          <p:cNvSpPr/>
          <p:nvPr/>
        </p:nvSpPr>
        <p:spPr>
          <a:xfrm>
            <a:off x="3654279" y="375271"/>
            <a:ext cx="365760" cy="3657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C9064-C13C-4641-978B-8DFDA3F0FF17}"/>
              </a:ext>
            </a:extLst>
          </p:cNvPr>
          <p:cNvSpPr txBox="1"/>
          <p:nvPr/>
        </p:nvSpPr>
        <p:spPr>
          <a:xfrm>
            <a:off x="199896" y="142653"/>
            <a:ext cx="412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anose="00000500000000000000" pitchFamily="2" charset="0"/>
              </a:rPr>
              <a:t>Hello.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8C0278-38B6-4A21-851B-9D26BAD047CA}"/>
              </a:ext>
            </a:extLst>
          </p:cNvPr>
          <p:cNvSpPr txBox="1"/>
          <p:nvPr/>
        </p:nvSpPr>
        <p:spPr>
          <a:xfrm>
            <a:off x="199896" y="872595"/>
            <a:ext cx="406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Please check me before knocking on this door.</a:t>
            </a:r>
          </a:p>
        </p:txBody>
      </p:sp>
    </p:spTree>
    <p:extLst>
      <p:ext uri="{BB962C8B-B14F-4D97-AF65-F5344CB8AC3E}">
        <p14:creationId xmlns:p14="http://schemas.microsoft.com/office/powerpoint/2010/main" val="115455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69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2021-12-19T02:22:59Z</dcterms:created>
  <dcterms:modified xsi:type="dcterms:W3CDTF">2021-12-19T07:31:03Z</dcterms:modified>
</cp:coreProperties>
</file>