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81C3-6227-424E-A3A3-45E179BC15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5F56-A290-492E-95EC-973F38C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BAFDB8-2361-4183-8478-8D271E50CD14}"/>
              </a:ext>
            </a:extLst>
          </p:cNvPr>
          <p:cNvGrpSpPr/>
          <p:nvPr/>
        </p:nvGrpSpPr>
        <p:grpSpPr>
          <a:xfrm>
            <a:off x="554344" y="296015"/>
            <a:ext cx="6663713" cy="9466371"/>
            <a:chOff x="554343" y="456562"/>
            <a:chExt cx="6663713" cy="94663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DF619F-45A4-4C29-B6B9-A128AF71F22A}"/>
                </a:ext>
              </a:extLst>
            </p:cNvPr>
            <p:cNvGrpSpPr/>
            <p:nvPr/>
          </p:nvGrpSpPr>
          <p:grpSpPr>
            <a:xfrm>
              <a:off x="554343" y="456562"/>
              <a:ext cx="6663713" cy="4572638"/>
              <a:chOff x="609601" y="456562"/>
              <a:chExt cx="6663713" cy="4572638"/>
            </a:xfrm>
          </p:grpSpPr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4649D35D-AA07-406B-BE2E-303646E3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1" y="456562"/>
                <a:ext cx="3200847" cy="457263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4" name="Picture 3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7CB726B6-5CA0-452C-B53F-E2B50BCC8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467" y="456562"/>
                <a:ext cx="3200847" cy="457263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91AC1B-2892-44E0-85ED-10531C83F5DF}"/>
                </a:ext>
              </a:extLst>
            </p:cNvPr>
            <p:cNvGrpSpPr/>
            <p:nvPr/>
          </p:nvGrpSpPr>
          <p:grpSpPr>
            <a:xfrm>
              <a:off x="554343" y="5350295"/>
              <a:ext cx="6663713" cy="4572638"/>
              <a:chOff x="609601" y="456562"/>
              <a:chExt cx="6663713" cy="4572638"/>
            </a:xfrm>
          </p:grpSpPr>
          <p:pic>
            <p:nvPicPr>
              <p:cNvPr id="7" name="Picture 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008095F5-8FED-48FF-9732-3DE3AC906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1" y="456562"/>
                <a:ext cx="3200847" cy="457263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8" name="Picture 7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EEC6CB28-33A8-47BD-AAD5-43C3D873F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467" y="456562"/>
                <a:ext cx="3200847" cy="457263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5059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374DDD5-7582-409B-9F2D-E74A9F34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23697" y="-507381"/>
            <a:ext cx="4525006" cy="63540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11A0FA-8992-49EA-AD15-67430197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23697" y="4211719"/>
            <a:ext cx="4525006" cy="63540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230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cp:lastPrinted>2021-12-19T07:32:15Z</cp:lastPrinted>
  <dcterms:created xsi:type="dcterms:W3CDTF">2021-12-19T02:17:13Z</dcterms:created>
  <dcterms:modified xsi:type="dcterms:W3CDTF">2021-12-19T07:32:23Z</dcterms:modified>
</cp:coreProperties>
</file>