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200400" cy="4572000"/>
  <p:notesSz cx="3868738" cy="56562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83388-627E-4257-A3A2-7AC3BB517800}" v="9" dt="2022-01-07T21:28:37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>
        <p:scale>
          <a:sx n="100" d="100"/>
          <a:sy n="100" d="100"/>
        </p:scale>
        <p:origin x="2152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2DD83388-627E-4257-A3A2-7AC3BB517800}"/>
    <pc:docChg chg="custSel addSld modSld">
      <pc:chgData name="Russell MacGregor" userId="506f58f3b25126be" providerId="LiveId" clId="{2DD83388-627E-4257-A3A2-7AC3BB517800}" dt="2022-01-07T21:28:16.497" v="76" actId="1076"/>
      <pc:docMkLst>
        <pc:docMk/>
      </pc:docMkLst>
      <pc:sldChg chg="addSp delSp modSp mod">
        <pc:chgData name="Russell MacGregor" userId="506f58f3b25126be" providerId="LiveId" clId="{2DD83388-627E-4257-A3A2-7AC3BB517800}" dt="2022-01-07T21:28:16.497" v="76" actId="1076"/>
        <pc:sldMkLst>
          <pc:docMk/>
          <pc:sldMk cId="2937104578" sldId="256"/>
        </pc:sldMkLst>
        <pc:spChg chg="add del mod">
          <ac:chgData name="Russell MacGregor" userId="506f58f3b25126be" providerId="LiveId" clId="{2DD83388-627E-4257-A3A2-7AC3BB517800}" dt="2021-12-29T16:56:10.587" v="8" actId="478"/>
          <ac:spMkLst>
            <pc:docMk/>
            <pc:sldMk cId="2937104578" sldId="256"/>
            <ac:spMk id="2" creationId="{710D0E23-523A-489C-B7ED-87BC46D21729}"/>
          </ac:spMkLst>
        </pc:spChg>
        <pc:spChg chg="add del mod">
          <ac:chgData name="Russell MacGregor" userId="506f58f3b25126be" providerId="LiveId" clId="{2DD83388-627E-4257-A3A2-7AC3BB517800}" dt="2021-12-29T16:56:10.587" v="8" actId="478"/>
          <ac:spMkLst>
            <pc:docMk/>
            <pc:sldMk cId="2937104578" sldId="256"/>
            <ac:spMk id="21" creationId="{26B9AF90-4B3C-4FE9-AD3D-C517F070EA77}"/>
          </ac:spMkLst>
        </pc:spChg>
        <pc:spChg chg="mod">
          <ac:chgData name="Russell MacGregor" userId="506f58f3b25126be" providerId="LiveId" clId="{2DD83388-627E-4257-A3A2-7AC3BB517800}" dt="2022-01-07T21:28:16.497" v="76" actId="1076"/>
          <ac:spMkLst>
            <pc:docMk/>
            <pc:sldMk cId="2937104578" sldId="256"/>
            <ac:spMk id="27" creationId="{2B619081-E02E-4106-B5F8-23B88A9BD292}"/>
          </ac:spMkLst>
        </pc:spChg>
        <pc:grpChg chg="mod">
          <ac:chgData name="Russell MacGregor" userId="506f58f3b25126be" providerId="LiveId" clId="{2DD83388-627E-4257-A3A2-7AC3BB517800}" dt="2021-12-29T16:56:08.184" v="7" actId="1076"/>
          <ac:grpSpMkLst>
            <pc:docMk/>
            <pc:sldMk cId="2937104578" sldId="256"/>
            <ac:grpSpMk id="29" creationId="{49F7AD8E-B1F7-412C-AAD0-89AF3BF7122D}"/>
          </ac:grpSpMkLst>
        </pc:grpChg>
      </pc:sldChg>
      <pc:sldChg chg="addSp modSp new mod">
        <pc:chgData name="Russell MacGregor" userId="506f58f3b25126be" providerId="LiveId" clId="{2DD83388-627E-4257-A3A2-7AC3BB517800}" dt="2021-12-29T17:20:56.412" v="20" actId="1076"/>
        <pc:sldMkLst>
          <pc:docMk/>
          <pc:sldMk cId="2155755468" sldId="257"/>
        </pc:sldMkLst>
        <pc:spChg chg="add mod">
          <ac:chgData name="Russell MacGregor" userId="506f58f3b25126be" providerId="LiveId" clId="{2DD83388-627E-4257-A3A2-7AC3BB517800}" dt="2021-12-29T17:20:56.412" v="20" actId="1076"/>
          <ac:spMkLst>
            <pc:docMk/>
            <pc:sldMk cId="2155755468" sldId="257"/>
            <ac:spMk id="2" creationId="{73056044-860C-4E23-B0DA-2E092B377EA6}"/>
          </ac:spMkLst>
        </pc:spChg>
        <pc:spChg chg="add mod">
          <ac:chgData name="Russell MacGregor" userId="506f58f3b25126be" providerId="LiveId" clId="{2DD83388-627E-4257-A3A2-7AC3BB517800}" dt="2021-12-29T17:20:56.412" v="20" actId="1076"/>
          <ac:spMkLst>
            <pc:docMk/>
            <pc:sldMk cId="2155755468" sldId="257"/>
            <ac:spMk id="3" creationId="{FB5C0F16-BAED-4EDA-A777-76D3BBB90261}"/>
          </ac:spMkLst>
        </pc:spChg>
        <pc:spChg chg="add mod">
          <ac:chgData name="Russell MacGregor" userId="506f58f3b25126be" providerId="LiveId" clId="{2DD83388-627E-4257-A3A2-7AC3BB517800}" dt="2021-12-29T17:20:56.412" v="20" actId="1076"/>
          <ac:spMkLst>
            <pc:docMk/>
            <pc:sldMk cId="2155755468" sldId="257"/>
            <ac:spMk id="4" creationId="{CB29724C-2B0B-4D36-A807-8BC7E1FE20E3}"/>
          </ac:spMkLst>
        </pc:spChg>
        <pc:spChg chg="add mod">
          <ac:chgData name="Russell MacGregor" userId="506f58f3b25126be" providerId="LiveId" clId="{2DD83388-627E-4257-A3A2-7AC3BB517800}" dt="2021-12-29T17:20:56.412" v="20" actId="1076"/>
          <ac:spMkLst>
            <pc:docMk/>
            <pc:sldMk cId="2155755468" sldId="257"/>
            <ac:spMk id="5" creationId="{0916A894-6891-4821-B5E9-F57FE0579D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748242"/>
            <a:ext cx="2720340" cy="1591733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2401359"/>
            <a:ext cx="2400300" cy="1103841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243417"/>
            <a:ext cx="69008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243417"/>
            <a:ext cx="203025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8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1139826"/>
            <a:ext cx="2760345" cy="1901825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3059643"/>
            <a:ext cx="2760345" cy="1000125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1217083"/>
            <a:ext cx="13601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217083"/>
            <a:ext cx="136017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243418"/>
            <a:ext cx="276034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1120775"/>
            <a:ext cx="1353919" cy="54927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1670050"/>
            <a:ext cx="135391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1120775"/>
            <a:ext cx="1360587" cy="54927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1670050"/>
            <a:ext cx="13605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304800"/>
            <a:ext cx="1032212" cy="106680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658285"/>
            <a:ext cx="1620203" cy="3249083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1371600"/>
            <a:ext cx="1032212" cy="2541059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304800"/>
            <a:ext cx="1032212" cy="106680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658285"/>
            <a:ext cx="1620203" cy="3249083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1371600"/>
            <a:ext cx="1032212" cy="2541059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243418"/>
            <a:ext cx="276034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1217083"/>
            <a:ext cx="276034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4237568"/>
            <a:ext cx="7200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D73A1-16DC-42BB-9000-330BAEFDABC6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4237568"/>
            <a:ext cx="108013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4237568"/>
            <a:ext cx="7200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FD85-C935-42BB-9EF9-0C0754FA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8ECE29-FECB-4427-9327-6A7649149E70}"/>
              </a:ext>
            </a:extLst>
          </p:cNvPr>
          <p:cNvSpPr/>
          <p:nvPr/>
        </p:nvSpPr>
        <p:spPr>
          <a:xfrm>
            <a:off x="342899" y="362388"/>
            <a:ext cx="2514600" cy="7315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BFDE8F-97A8-4854-8E8E-D9B364278D11}"/>
              </a:ext>
            </a:extLst>
          </p:cNvPr>
          <p:cNvGrpSpPr/>
          <p:nvPr/>
        </p:nvGrpSpPr>
        <p:grpSpPr>
          <a:xfrm>
            <a:off x="467662" y="1619688"/>
            <a:ext cx="2265075" cy="320040"/>
            <a:chOff x="467662" y="1863528"/>
            <a:chExt cx="2265075" cy="3200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FF8745-74D7-4B75-8EFC-D63A8CDF9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662" y="1863528"/>
              <a:ext cx="320040" cy="3200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3BCCA-112E-438D-8EFD-91B5672DD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6007" y="1863528"/>
              <a:ext cx="320040" cy="3200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21F421-09D9-4ADB-ABC8-EE03D938A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4352" y="1863528"/>
              <a:ext cx="320040" cy="3200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5D97C-D8A3-4935-B82F-9F0D43822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2697" y="1863528"/>
              <a:ext cx="320040" cy="3200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1C58DC-B97C-4992-94BD-1FFE25C2CF23}"/>
              </a:ext>
            </a:extLst>
          </p:cNvPr>
          <p:cNvGrpSpPr/>
          <p:nvPr/>
        </p:nvGrpSpPr>
        <p:grpSpPr>
          <a:xfrm>
            <a:off x="489970" y="2171471"/>
            <a:ext cx="2220461" cy="495300"/>
            <a:chOff x="512278" y="2449349"/>
            <a:chExt cx="2220461" cy="4953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63538C-D566-4E6F-A4C4-39AF749270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82" y="2536979"/>
              <a:ext cx="320040" cy="3200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629106-AAE5-4889-82EC-F3A52F3177D0}"/>
                </a:ext>
              </a:extLst>
            </p:cNvPr>
            <p:cNvSpPr txBox="1"/>
            <p:nvPr/>
          </p:nvSpPr>
          <p:spPr>
            <a:xfrm>
              <a:off x="1048211" y="2543111"/>
              <a:ext cx="1654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Selected Status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B5EBE2-B2AB-43F2-8F98-74802E825ECE}"/>
                </a:ext>
              </a:extLst>
            </p:cNvPr>
            <p:cNvSpPr/>
            <p:nvPr/>
          </p:nvSpPr>
          <p:spPr>
            <a:xfrm>
              <a:off x="512278" y="2449349"/>
              <a:ext cx="2220461" cy="495300"/>
            </a:xfrm>
            <a:prstGeom prst="rect">
              <a:avLst/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F7AD8E-B1F7-412C-AAD0-89AF3BF7122D}"/>
              </a:ext>
            </a:extLst>
          </p:cNvPr>
          <p:cNvGrpSpPr/>
          <p:nvPr/>
        </p:nvGrpSpPr>
        <p:grpSpPr>
          <a:xfrm>
            <a:off x="814142" y="3645225"/>
            <a:ext cx="1572113" cy="495300"/>
            <a:chOff x="787702" y="2901820"/>
            <a:chExt cx="1572113" cy="4953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D8CA12-3F61-454E-B541-575008D61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106" y="2989450"/>
              <a:ext cx="320040" cy="3200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619081-E02E-4106-B5F8-23B88A9BD292}"/>
                </a:ext>
              </a:extLst>
            </p:cNvPr>
            <p:cNvSpPr txBox="1"/>
            <p:nvPr/>
          </p:nvSpPr>
          <p:spPr>
            <a:xfrm>
              <a:off x="1338550" y="2989450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Update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A73613-BFAB-4EE4-9601-75F9BE0ECF05}"/>
                </a:ext>
              </a:extLst>
            </p:cNvPr>
            <p:cNvSpPr/>
            <p:nvPr/>
          </p:nvSpPr>
          <p:spPr>
            <a:xfrm>
              <a:off x="787702" y="2901820"/>
              <a:ext cx="1572113" cy="495300"/>
            </a:xfrm>
            <a:prstGeom prst="rect">
              <a:avLst/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DEFD63-5396-47EB-AF07-A878DDBEF75B}"/>
              </a:ext>
            </a:extLst>
          </p:cNvPr>
          <p:cNvGrpSpPr/>
          <p:nvPr/>
        </p:nvGrpSpPr>
        <p:grpSpPr>
          <a:xfrm>
            <a:off x="536543" y="2881736"/>
            <a:ext cx="2127314" cy="562332"/>
            <a:chOff x="553209" y="3707374"/>
            <a:chExt cx="2127314" cy="56233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F3B32A0-6611-49E6-8541-8BC4EEDF5EC0}"/>
                </a:ext>
              </a:extLst>
            </p:cNvPr>
            <p:cNvSpPr/>
            <p:nvPr/>
          </p:nvSpPr>
          <p:spPr>
            <a:xfrm>
              <a:off x="640692" y="3914435"/>
              <a:ext cx="475488" cy="1920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A3B00E-5123-4411-873A-5900D54CB285}"/>
                </a:ext>
              </a:extLst>
            </p:cNvPr>
            <p:cNvSpPr txBox="1"/>
            <p:nvPr/>
          </p:nvSpPr>
          <p:spPr>
            <a:xfrm>
              <a:off x="1248144" y="3795003"/>
              <a:ext cx="11728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System Sleep</a:t>
              </a:r>
            </a:p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(On/Off)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549268-4272-414A-BC30-D54ACC4BD799}"/>
                </a:ext>
              </a:extLst>
            </p:cNvPr>
            <p:cNvSpPr/>
            <p:nvPr/>
          </p:nvSpPr>
          <p:spPr>
            <a:xfrm>
              <a:off x="553209" y="3707374"/>
              <a:ext cx="2127314" cy="562332"/>
            </a:xfrm>
            <a:prstGeom prst="rect">
              <a:avLst/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1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056044-860C-4E23-B0DA-2E092B377EA6}"/>
              </a:ext>
            </a:extLst>
          </p:cNvPr>
          <p:cNvSpPr/>
          <p:nvPr/>
        </p:nvSpPr>
        <p:spPr>
          <a:xfrm>
            <a:off x="342900" y="292646"/>
            <a:ext cx="2514600" cy="7315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5C0F16-BAED-4EDA-A777-76D3BBB90261}"/>
              </a:ext>
            </a:extLst>
          </p:cNvPr>
          <p:cNvSpPr/>
          <p:nvPr/>
        </p:nvSpPr>
        <p:spPr>
          <a:xfrm>
            <a:off x="342900" y="1445992"/>
            <a:ext cx="2514600" cy="7315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9724C-2B0B-4D36-A807-8BC7E1FE20E3}"/>
              </a:ext>
            </a:extLst>
          </p:cNvPr>
          <p:cNvSpPr/>
          <p:nvPr/>
        </p:nvSpPr>
        <p:spPr>
          <a:xfrm>
            <a:off x="342900" y="2599338"/>
            <a:ext cx="2514600" cy="7315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6A894-6891-4821-B5E9-F57FE0579D52}"/>
              </a:ext>
            </a:extLst>
          </p:cNvPr>
          <p:cNvSpPr/>
          <p:nvPr/>
        </p:nvSpPr>
        <p:spPr>
          <a:xfrm>
            <a:off x="342900" y="3696618"/>
            <a:ext cx="2514600" cy="7315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10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3</cp:revision>
  <cp:lastPrinted>2021-12-29T17:21:00Z</cp:lastPrinted>
  <dcterms:created xsi:type="dcterms:W3CDTF">2021-12-19T02:04:30Z</dcterms:created>
  <dcterms:modified xsi:type="dcterms:W3CDTF">2022-01-07T21:28:37Z</dcterms:modified>
</cp:coreProperties>
</file>