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9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3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75B61-10E4-42E0-B111-658348CB751B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D416-1C90-4B7E-B98E-79BC9B49D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C400F229-C0AA-4283-9377-4B2A1341B0E9}"/>
              </a:ext>
            </a:extLst>
          </p:cNvPr>
          <p:cNvGrpSpPr/>
          <p:nvPr/>
        </p:nvGrpSpPr>
        <p:grpSpPr>
          <a:xfrm>
            <a:off x="398222" y="509569"/>
            <a:ext cx="4572000" cy="6296062"/>
            <a:chOff x="398222" y="409556"/>
            <a:chExt cx="4572000" cy="629606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9EAF24-3799-4868-9405-95091D6DE8A6}"/>
                </a:ext>
              </a:extLst>
            </p:cNvPr>
            <p:cNvGrpSpPr/>
            <p:nvPr/>
          </p:nvGrpSpPr>
          <p:grpSpPr>
            <a:xfrm>
              <a:off x="578333" y="804276"/>
              <a:ext cx="4211778" cy="5629076"/>
              <a:chOff x="635938" y="843062"/>
              <a:chExt cx="4211778" cy="5629076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302E14-5A63-4446-9A12-009AC00D4A68}"/>
                  </a:ext>
                </a:extLst>
              </p:cNvPr>
              <p:cNvSpPr txBox="1"/>
              <p:nvPr/>
            </p:nvSpPr>
            <p:spPr>
              <a:xfrm>
                <a:off x="635938" y="843062"/>
                <a:ext cx="42117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latin typeface="Montserrat" panose="00000500000000000000" pitchFamily="2" charset="0"/>
                  </a:rPr>
                  <a:t>Hello.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DB9572D-C6E4-4DB2-809B-4CA10B41195B}"/>
                  </a:ext>
                </a:extLst>
              </p:cNvPr>
              <p:cNvSpPr/>
              <p:nvPr/>
            </p:nvSpPr>
            <p:spPr>
              <a:xfrm>
                <a:off x="1225098" y="2420697"/>
                <a:ext cx="3033458" cy="914400"/>
              </a:xfrm>
              <a:prstGeom prst="rect">
                <a:avLst/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6A8957-8041-4ADF-8E1B-E88CFEFCA2C7}"/>
                  </a:ext>
                </a:extLst>
              </p:cNvPr>
              <p:cNvSpPr txBox="1"/>
              <p:nvPr/>
            </p:nvSpPr>
            <p:spPr>
              <a:xfrm>
                <a:off x="1397148" y="3642764"/>
                <a:ext cx="2956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Montserrat" panose="00000500000000000000" pitchFamily="2" charset="0"/>
                  </a:rPr>
                  <a:t>Do not disturb.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E5E2987-E1EE-4AB4-9732-57948B49DA37}"/>
                  </a:ext>
                </a:extLst>
              </p:cNvPr>
              <p:cNvSpPr txBox="1"/>
              <p:nvPr/>
            </p:nvSpPr>
            <p:spPr>
              <a:xfrm>
                <a:off x="1397148" y="4188426"/>
                <a:ext cx="31381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Montserrat" panose="00000500000000000000" pitchFamily="2" charset="0"/>
                  </a:rPr>
                  <a:t>I’m working but can talk.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51353DF-C9C5-4439-9BF4-B1F31790E868}"/>
                  </a:ext>
                </a:extLst>
              </p:cNvPr>
              <p:cNvSpPr txBox="1"/>
              <p:nvPr/>
            </p:nvSpPr>
            <p:spPr>
              <a:xfrm>
                <a:off x="1397148" y="4734088"/>
                <a:ext cx="31381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Montserrat" panose="00000500000000000000" pitchFamily="2" charset="0"/>
                  </a:rPr>
                  <a:t>I’m available.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85F818-ED6F-4E61-9833-C7EEFD5492CD}"/>
                  </a:ext>
                </a:extLst>
              </p:cNvPr>
              <p:cNvSpPr txBox="1"/>
              <p:nvPr/>
            </p:nvSpPr>
            <p:spPr>
              <a:xfrm>
                <a:off x="1397148" y="5279750"/>
                <a:ext cx="31381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Montserrat" panose="00000500000000000000" pitchFamily="2" charset="0"/>
                  </a:rPr>
                  <a:t>I’m not here right now.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5ACED1E-7FEE-43DE-A409-7EF2231791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8313" y="5304396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BC8AE30-6B85-46BB-9F92-B5D0DA063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8313" y="4758734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70AD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E45771F-C241-4C62-95C1-79DFD1088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8313" y="4217652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58D20C7-5484-451D-A5E4-C93CB714D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8313" y="3667410"/>
                <a:ext cx="320040" cy="32004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ADA3423-4662-4575-A79B-B84F0F718CF8}"/>
                  </a:ext>
                </a:extLst>
              </p:cNvPr>
              <p:cNvGrpSpPr/>
              <p:nvPr/>
            </p:nvGrpSpPr>
            <p:grpSpPr>
              <a:xfrm>
                <a:off x="822637" y="5850058"/>
                <a:ext cx="3712703" cy="622080"/>
                <a:chOff x="382800" y="5258020"/>
                <a:chExt cx="3637239" cy="622080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4327CD8-D376-41E5-8A76-46C91DEC999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5923" y="5409040"/>
                  <a:ext cx="313535" cy="320040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EB21453-766E-41B3-8BD0-7FBD61D986E4}"/>
                    </a:ext>
                  </a:extLst>
                </p:cNvPr>
                <p:cNvSpPr txBox="1"/>
                <p:nvPr/>
              </p:nvSpPr>
              <p:spPr>
                <a:xfrm>
                  <a:off x="974620" y="5384394"/>
                  <a:ext cx="28967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Montserrat" panose="00000500000000000000" pitchFamily="2" charset="0"/>
                    </a:rPr>
                    <a:t>Push to Ring Doorbell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B02E38D-68E6-4D5D-8B45-67186693C67B}"/>
                    </a:ext>
                  </a:extLst>
                </p:cNvPr>
                <p:cNvSpPr/>
                <p:nvPr/>
              </p:nvSpPr>
              <p:spPr>
                <a:xfrm>
                  <a:off x="382800" y="5258020"/>
                  <a:ext cx="3637239" cy="622080"/>
                </a:xfrm>
                <a:prstGeom prst="rect">
                  <a:avLst/>
                </a:prstGeom>
                <a:noFill/>
                <a:ln>
                  <a:solidFill>
                    <a:srgbClr val="D0CE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4749F68-34C8-41A8-AA4F-4E3D5953C9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5753" y="1071335"/>
                <a:ext cx="365760" cy="3657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D1DA81-2F86-41C2-BAD7-CA4FC678AFD6}"/>
                  </a:ext>
                </a:extLst>
              </p:cNvPr>
              <p:cNvSpPr txBox="1"/>
              <p:nvPr/>
            </p:nvSpPr>
            <p:spPr>
              <a:xfrm>
                <a:off x="635938" y="1594483"/>
                <a:ext cx="42117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anose="00000500000000000000" pitchFamily="2" charset="0"/>
                  </a:rPr>
                  <a:t>Please check me before knocking on this door.</a:t>
                </a: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14B3B50-C30B-44C6-8EA7-008971F23D9D}"/>
                </a:ext>
              </a:extLst>
            </p:cNvPr>
            <p:cNvSpPr/>
            <p:nvPr/>
          </p:nvSpPr>
          <p:spPr>
            <a:xfrm>
              <a:off x="398222" y="409556"/>
              <a:ext cx="4572000" cy="629606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F65977F-4DB3-4828-88DF-75ED9C39E358}"/>
              </a:ext>
            </a:extLst>
          </p:cNvPr>
          <p:cNvGrpSpPr/>
          <p:nvPr/>
        </p:nvGrpSpPr>
        <p:grpSpPr>
          <a:xfrm>
            <a:off x="5363611" y="509569"/>
            <a:ext cx="1509955" cy="6462348"/>
            <a:chOff x="5413039" y="509569"/>
            <a:chExt cx="1509955" cy="646234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DC800A3-EADF-41B4-977F-EEED63317D30}"/>
                </a:ext>
              </a:extLst>
            </p:cNvPr>
            <p:cNvGrpSpPr/>
            <p:nvPr/>
          </p:nvGrpSpPr>
          <p:grpSpPr>
            <a:xfrm>
              <a:off x="5413039" y="509569"/>
              <a:ext cx="1503938" cy="1833892"/>
              <a:chOff x="5413040" y="409556"/>
              <a:chExt cx="1503938" cy="183389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067F081-A566-47F3-9DEC-5B7554176D78}"/>
                  </a:ext>
                </a:extLst>
              </p:cNvPr>
              <p:cNvSpPr/>
              <p:nvPr/>
            </p:nvSpPr>
            <p:spPr>
              <a:xfrm>
                <a:off x="5707808" y="409556"/>
                <a:ext cx="914400" cy="13716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5CCC81-AFCC-4135-8435-FEACE395C40D}"/>
                  </a:ext>
                </a:extLst>
              </p:cNvPr>
              <p:cNvSpPr txBox="1"/>
              <p:nvPr/>
            </p:nvSpPr>
            <p:spPr>
              <a:xfrm>
                <a:off x="5413040" y="1874116"/>
                <a:ext cx="1503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anose="00000500000000000000" pitchFamily="2" charset="0"/>
                  </a:rPr>
                  <a:t>Transceiver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1D04207-4EFB-4A46-A755-136BFDC6F986}"/>
                </a:ext>
              </a:extLst>
            </p:cNvPr>
            <p:cNvGrpSpPr/>
            <p:nvPr/>
          </p:nvGrpSpPr>
          <p:grpSpPr>
            <a:xfrm>
              <a:off x="5419055" y="2618713"/>
              <a:ext cx="1503939" cy="4353204"/>
              <a:chOff x="5509730" y="2637093"/>
              <a:chExt cx="1503939" cy="4353204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EEAC6E3-0EFD-4B9B-9096-1D0F3E6E595F}"/>
                  </a:ext>
                </a:extLst>
              </p:cNvPr>
              <p:cNvGrpSpPr/>
              <p:nvPr/>
            </p:nvGrpSpPr>
            <p:grpSpPr>
              <a:xfrm>
                <a:off x="5575899" y="2637093"/>
                <a:ext cx="1371600" cy="3907239"/>
                <a:chOff x="5578462" y="2854031"/>
                <a:chExt cx="1371600" cy="390723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F3E71D6-0A74-4131-8B41-E0DF93D30A58}"/>
                    </a:ext>
                  </a:extLst>
                </p:cNvPr>
                <p:cNvSpPr/>
                <p:nvPr/>
              </p:nvSpPr>
              <p:spPr>
                <a:xfrm>
                  <a:off x="5578462" y="2854031"/>
                  <a:ext cx="1371600" cy="1828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64ECC9AD-837B-4054-87D0-E6CEA082691B}"/>
                    </a:ext>
                  </a:extLst>
                </p:cNvPr>
                <p:cNvSpPr/>
                <p:nvPr/>
              </p:nvSpPr>
              <p:spPr>
                <a:xfrm>
                  <a:off x="5578462" y="4932470"/>
                  <a:ext cx="1371600" cy="18288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3918744-EB31-43EE-A235-759DE930764F}"/>
                  </a:ext>
                </a:extLst>
              </p:cNvPr>
              <p:cNvSpPr txBox="1"/>
              <p:nvPr/>
            </p:nvSpPr>
            <p:spPr>
              <a:xfrm>
                <a:off x="5509730" y="6620965"/>
                <a:ext cx="15039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anose="00000500000000000000" pitchFamily="2" charset="0"/>
                  </a:rPr>
                  <a:t>Batteries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444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36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2</cp:revision>
  <cp:lastPrinted>2021-12-29T03:26:54Z</cp:lastPrinted>
  <dcterms:created xsi:type="dcterms:W3CDTF">2021-12-27T15:52:14Z</dcterms:created>
  <dcterms:modified xsi:type="dcterms:W3CDTF">2021-12-29T03:34:41Z</dcterms:modified>
</cp:coreProperties>
</file>