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36576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81F05E-329A-43BF-92FE-622F1C7A5A77}" v="6" dt="2021-08-08T12:28:51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69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sell MacGregor" userId="506f58f3b25126be" providerId="LiveId" clId="{2F81F05E-329A-43BF-92FE-622F1C7A5A77}"/>
    <pc:docChg chg="custSel addSld modSld">
      <pc:chgData name="Russell MacGregor" userId="506f58f3b25126be" providerId="LiveId" clId="{2F81F05E-329A-43BF-92FE-622F1C7A5A77}" dt="2021-08-08T12:31:11.492" v="244" actId="1076"/>
      <pc:docMkLst>
        <pc:docMk/>
      </pc:docMkLst>
      <pc:sldChg chg="addSp delSp modSp add mod">
        <pc:chgData name="Russell MacGregor" userId="506f58f3b25126be" providerId="LiveId" clId="{2F81F05E-329A-43BF-92FE-622F1C7A5A77}" dt="2021-08-08T12:31:11.492" v="244" actId="1076"/>
        <pc:sldMkLst>
          <pc:docMk/>
          <pc:sldMk cId="3357215973" sldId="257"/>
        </pc:sldMkLst>
        <pc:spChg chg="add mod">
          <ac:chgData name="Russell MacGregor" userId="506f58f3b25126be" providerId="LiveId" clId="{2F81F05E-329A-43BF-92FE-622F1C7A5A77}" dt="2021-08-08T12:29:16.350" v="208" actId="404"/>
          <ac:spMkLst>
            <pc:docMk/>
            <pc:sldMk cId="3357215973" sldId="257"/>
            <ac:spMk id="2" creationId="{554E76B8-9560-44F9-969B-C30B0F7236C8}"/>
          </ac:spMkLst>
        </pc:spChg>
        <pc:spChg chg="add mod">
          <ac:chgData name="Russell MacGregor" userId="506f58f3b25126be" providerId="LiveId" clId="{2F81F05E-329A-43BF-92FE-622F1C7A5A77}" dt="2021-08-08T12:31:11.492" v="244" actId="1076"/>
          <ac:spMkLst>
            <pc:docMk/>
            <pc:sldMk cId="3357215973" sldId="257"/>
            <ac:spMk id="3" creationId="{75D47748-CE18-4EC3-9E39-2E7B0FA15DD6}"/>
          </ac:spMkLst>
        </pc:spChg>
        <pc:spChg chg="add mod">
          <ac:chgData name="Russell MacGregor" userId="506f58f3b25126be" providerId="LiveId" clId="{2F81F05E-329A-43BF-92FE-622F1C7A5A77}" dt="2021-08-08T12:31:03.594" v="243" actId="1076"/>
          <ac:spMkLst>
            <pc:docMk/>
            <pc:sldMk cId="3357215973" sldId="257"/>
            <ac:spMk id="4" creationId="{0B075D39-21AD-4490-91E6-147EBA20A872}"/>
          </ac:spMkLst>
        </pc:spChg>
        <pc:spChg chg="del">
          <ac:chgData name="Russell MacGregor" userId="506f58f3b25126be" providerId="LiveId" clId="{2F81F05E-329A-43BF-92FE-622F1C7A5A77}" dt="2021-08-08T12:27:34.044" v="5" actId="478"/>
          <ac:spMkLst>
            <pc:docMk/>
            <pc:sldMk cId="3357215973" sldId="257"/>
            <ac:spMk id="12" creationId="{6E6E6B5C-0D70-4051-990F-E43E378F869A}"/>
          </ac:spMkLst>
        </pc:spChg>
        <pc:spChg chg="mod">
          <ac:chgData name="Russell MacGregor" userId="506f58f3b25126be" providerId="LiveId" clId="{2F81F05E-329A-43BF-92FE-622F1C7A5A77}" dt="2021-08-08T12:29:57.817" v="210" actId="208"/>
          <ac:spMkLst>
            <pc:docMk/>
            <pc:sldMk cId="3357215973" sldId="257"/>
            <ac:spMk id="13" creationId="{3D7DAD02-7C8D-42A4-8250-CA2CAF304762}"/>
          </ac:spMkLst>
        </pc:spChg>
        <pc:picChg chg="del">
          <ac:chgData name="Russell MacGregor" userId="506f58f3b25126be" providerId="LiveId" clId="{2F81F05E-329A-43BF-92FE-622F1C7A5A77}" dt="2021-08-08T12:27:21.009" v="2" actId="478"/>
          <ac:picMkLst>
            <pc:docMk/>
            <pc:sldMk cId="3357215973" sldId="257"/>
            <ac:picMk id="5" creationId="{63A938F4-9F40-47FF-A638-A517463B0C11}"/>
          </ac:picMkLst>
        </pc:picChg>
        <pc:picChg chg="del">
          <ac:chgData name="Russell MacGregor" userId="506f58f3b25126be" providerId="LiveId" clId="{2F81F05E-329A-43BF-92FE-622F1C7A5A77}" dt="2021-08-08T12:27:19.910" v="1" actId="478"/>
          <ac:picMkLst>
            <pc:docMk/>
            <pc:sldMk cId="3357215973" sldId="257"/>
            <ac:picMk id="9" creationId="{B7D38E9C-B87D-44C1-8D3E-C9284F5BEC2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99297"/>
            <a:ext cx="27432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960543"/>
            <a:ext cx="27432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C78-856E-42EB-9F28-C251B55E30AB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4755-4B8F-46B3-9DB6-FE3B02717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2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C78-856E-42EB-9F28-C251B55E30AB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4755-4B8F-46B3-9DB6-FE3B02717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1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97367"/>
            <a:ext cx="788670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97367"/>
            <a:ext cx="2320290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C78-856E-42EB-9F28-C251B55E30AB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4755-4B8F-46B3-9DB6-FE3B02717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8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C78-856E-42EB-9F28-C251B55E30AB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4755-4B8F-46B3-9DB6-FE3B02717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0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455930"/>
            <a:ext cx="315468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1223857"/>
            <a:ext cx="315468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C78-856E-42EB-9F28-C251B55E30AB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4755-4B8F-46B3-9DB6-FE3B02717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7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486833"/>
            <a:ext cx="155448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486833"/>
            <a:ext cx="155448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C78-856E-42EB-9F28-C251B55E30AB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4755-4B8F-46B3-9DB6-FE3B02717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97367"/>
            <a:ext cx="315468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448310"/>
            <a:ext cx="1547336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668020"/>
            <a:ext cx="1547336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448310"/>
            <a:ext cx="1554956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668020"/>
            <a:ext cx="1554956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C78-856E-42EB-9F28-C251B55E30AB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4755-4B8F-46B3-9DB6-FE3B02717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3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C78-856E-42EB-9F28-C251B55E30AB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4755-4B8F-46B3-9DB6-FE3B02717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5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C78-856E-42EB-9F28-C251B55E30AB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4755-4B8F-46B3-9DB6-FE3B02717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4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21920"/>
            <a:ext cx="1179671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263314"/>
            <a:ext cx="1851660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548640"/>
            <a:ext cx="1179671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C78-856E-42EB-9F28-C251B55E30AB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4755-4B8F-46B3-9DB6-FE3B02717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2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21920"/>
            <a:ext cx="1179671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263314"/>
            <a:ext cx="1851660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548640"/>
            <a:ext cx="1179671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38C78-856E-42EB-9F28-C251B55E30AB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4755-4B8F-46B3-9DB6-FE3B02717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7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97367"/>
            <a:ext cx="315468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486833"/>
            <a:ext cx="315468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1695027"/>
            <a:ext cx="8229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38C78-856E-42EB-9F28-C251B55E30AB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1695027"/>
            <a:ext cx="123444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1695027"/>
            <a:ext cx="8229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54755-4B8F-46B3-9DB6-FE3B02717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russelladmacgregor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No Touch with solid fill">
            <a:extLst>
              <a:ext uri="{FF2B5EF4-FFF2-40B4-BE49-F238E27FC236}">
                <a16:creationId xmlns:a16="http://schemas.microsoft.com/office/drawing/2014/main" id="{63A938F4-9F40-47FF-A638-A517463B0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0151" y="435225"/>
            <a:ext cx="914400" cy="914400"/>
          </a:xfrm>
          <a:prstGeom prst="rect">
            <a:avLst/>
          </a:prstGeom>
        </p:spPr>
      </p:pic>
      <p:pic>
        <p:nvPicPr>
          <p:cNvPr id="9" name="Graphic 8" descr="High voltage with solid fill">
            <a:extLst>
              <a:ext uri="{FF2B5EF4-FFF2-40B4-BE49-F238E27FC236}">
                <a16:creationId xmlns:a16="http://schemas.microsoft.com/office/drawing/2014/main" id="{B7D38E9C-B87D-44C1-8D3E-C9284F5BEC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049" y="457199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6E6B5C-0D70-4051-990F-E43E378F869A}"/>
              </a:ext>
            </a:extLst>
          </p:cNvPr>
          <p:cNvSpPr txBox="1"/>
          <p:nvPr/>
        </p:nvSpPr>
        <p:spPr>
          <a:xfrm>
            <a:off x="963267" y="509825"/>
            <a:ext cx="17299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FF0000"/>
                </a:solidFill>
                <a:latin typeface="Montserrat" panose="00000500000000000000" pitchFamily="2" charset="0"/>
              </a:rPr>
              <a:t>SHOCK HAZARD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  <a:latin typeface="Montserrat" panose="00000500000000000000" pitchFamily="2" charset="0"/>
              </a:rPr>
              <a:t>DO NOT TOUCH HERE IF DEVICE IS POWERED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D7DAD02-7C8D-42A4-8250-CA2CAF304762}"/>
              </a:ext>
            </a:extLst>
          </p:cNvPr>
          <p:cNvSpPr/>
          <p:nvPr/>
        </p:nvSpPr>
        <p:spPr>
          <a:xfrm>
            <a:off x="45720" y="45719"/>
            <a:ext cx="3566160" cy="17373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4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D7DAD02-7C8D-42A4-8250-CA2CAF304762}"/>
              </a:ext>
            </a:extLst>
          </p:cNvPr>
          <p:cNvSpPr/>
          <p:nvPr/>
        </p:nvSpPr>
        <p:spPr>
          <a:xfrm>
            <a:off x="45720" y="45719"/>
            <a:ext cx="3566160" cy="173736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4E76B8-9560-44F9-969B-C30B0F7236C8}"/>
              </a:ext>
            </a:extLst>
          </p:cNvPr>
          <p:cNvSpPr txBox="1"/>
          <p:nvPr/>
        </p:nvSpPr>
        <p:spPr>
          <a:xfrm>
            <a:off x="45720" y="45719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Montserrat" panose="00000500000000000000" pitchFamily="2" charset="0"/>
              </a:rPr>
              <a:t>Hi Mr. Hunt!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D47748-CE18-4EC3-9E39-2E7B0FA15DD6}"/>
              </a:ext>
            </a:extLst>
          </p:cNvPr>
          <p:cNvSpPr txBox="1"/>
          <p:nvPr/>
        </p:nvSpPr>
        <p:spPr>
          <a:xfrm>
            <a:off x="45720" y="343394"/>
            <a:ext cx="356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0000500000000000000" pitchFamily="2" charset="0"/>
              </a:rPr>
              <a:t>Here is your one-of-a-kind Teacher Status Light®. I hope it suits you well!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- Russell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075D39-21AD-4490-91E6-147EBA20A872}"/>
              </a:ext>
            </a:extLst>
          </p:cNvPr>
          <p:cNvSpPr txBox="1"/>
          <p:nvPr/>
        </p:nvSpPr>
        <p:spPr>
          <a:xfrm>
            <a:off x="45720" y="1094014"/>
            <a:ext cx="3463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" panose="00000500000000000000" pitchFamily="2" charset="0"/>
              </a:rPr>
              <a:t>Contact </a:t>
            </a:r>
            <a:r>
              <a:rPr lang="en-US" sz="1200" dirty="0">
                <a:latin typeface="Montserrat" panose="00000500000000000000" pitchFamily="2" charset="0"/>
                <a:hlinkClick r:id="rId2"/>
              </a:rPr>
              <a:t>russelladmacgregor@gmail.com</a:t>
            </a:r>
            <a:r>
              <a:rPr lang="en-US" sz="1200" dirty="0">
                <a:latin typeface="Montserrat" panose="00000500000000000000" pitchFamily="2" charset="0"/>
              </a:rPr>
              <a:t> in the event of hardware or software failure.</a:t>
            </a:r>
          </a:p>
        </p:txBody>
      </p:sp>
    </p:spTree>
    <p:extLst>
      <p:ext uri="{BB962C8B-B14F-4D97-AF65-F5344CB8AC3E}">
        <p14:creationId xmlns:p14="http://schemas.microsoft.com/office/powerpoint/2010/main" val="335721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47</Words>
  <Application>Microsoft Office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MacGregor</dc:creator>
  <cp:lastModifiedBy>Russell MacGregor</cp:lastModifiedBy>
  <cp:revision>1</cp:revision>
  <dcterms:created xsi:type="dcterms:W3CDTF">2021-08-07T16:44:49Z</dcterms:created>
  <dcterms:modified xsi:type="dcterms:W3CDTF">2021-08-08T12:31:17Z</dcterms:modified>
</cp:coreProperties>
</file>