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4003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3792" autoAdjust="0"/>
  </p:normalViewPr>
  <p:slideViewPr>
    <p:cSldViewPr snapToGrid="0">
      <p:cViewPr varScale="1">
        <p:scale>
          <a:sx n="400" d="100"/>
          <a:sy n="400" d="100"/>
        </p:scale>
        <p:origin x="23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149648"/>
            <a:ext cx="1800225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038" y="480272"/>
            <a:ext cx="1800225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952-364F-4767-BDDF-68CE05E4C81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B32-D598-443B-8281-2187880D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952-364F-4767-BDDF-68CE05E4C81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B32-D598-443B-8281-2187880D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1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7715" y="48683"/>
            <a:ext cx="517565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021" y="48683"/>
            <a:ext cx="1522690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952-364F-4767-BDDF-68CE05E4C81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B32-D598-443B-8281-2187880D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952-364F-4767-BDDF-68CE05E4C81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B32-D598-443B-8281-2187880D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5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70" y="227965"/>
            <a:ext cx="2070259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70" y="611928"/>
            <a:ext cx="2070259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952-364F-4767-BDDF-68CE05E4C81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B32-D598-443B-8281-2187880D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020" y="243417"/>
            <a:ext cx="1020128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5152" y="243417"/>
            <a:ext cx="1020128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952-364F-4767-BDDF-68CE05E4C81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B32-D598-443B-8281-2187880D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7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3" y="48683"/>
            <a:ext cx="2070259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334" y="224155"/>
            <a:ext cx="1015439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34" y="334010"/>
            <a:ext cx="101543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5152" y="224155"/>
            <a:ext cx="102044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5152" y="334010"/>
            <a:ext cx="1020440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952-364F-4767-BDDF-68CE05E4C81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B32-D598-443B-8281-2187880D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2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952-364F-4767-BDDF-68CE05E4C81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B32-D598-443B-8281-2187880D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2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952-364F-4767-BDDF-68CE05E4C81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B32-D598-443B-8281-2187880D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2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3" y="60960"/>
            <a:ext cx="774159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440" y="131657"/>
            <a:ext cx="1215152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333" y="274320"/>
            <a:ext cx="774159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952-364F-4767-BDDF-68CE05E4C81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B32-D598-443B-8281-2187880D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4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3" y="60960"/>
            <a:ext cx="774159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0440" y="131657"/>
            <a:ext cx="1215152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333" y="274320"/>
            <a:ext cx="774159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952-364F-4767-BDDF-68CE05E4C81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B32-D598-443B-8281-2187880D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021" y="48683"/>
            <a:ext cx="2070259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021" y="243417"/>
            <a:ext cx="2070259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020" y="847514"/>
            <a:ext cx="540068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6952-364F-4767-BDDF-68CE05E4C81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5100" y="847514"/>
            <a:ext cx="810101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5212" y="847514"/>
            <a:ext cx="540068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5B32-D598-443B-8281-2187880D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62559-A018-48D3-8D96-613BE3E085D9}"/>
              </a:ext>
            </a:extLst>
          </p:cNvPr>
          <p:cNvSpPr txBox="1"/>
          <p:nvPr/>
        </p:nvSpPr>
        <p:spPr>
          <a:xfrm>
            <a:off x="-10278" y="41701"/>
            <a:ext cx="2420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Montserrat" panose="00000500000000000000" pitchFamily="2" charset="0"/>
              </a:rPr>
              <a:t>Mode 1:</a:t>
            </a:r>
            <a:r>
              <a:rPr lang="en-US" sz="1200" dirty="0">
                <a:latin typeface="Montserrat" panose="00000500000000000000" pitchFamily="2" charset="0"/>
              </a:rPr>
              <a:t> Normal Operation</a:t>
            </a:r>
          </a:p>
          <a:p>
            <a:r>
              <a:rPr lang="en-US" sz="1200" u="sng" dirty="0">
                <a:latin typeface="Montserrat" panose="00000500000000000000" pitchFamily="2" charset="0"/>
              </a:rPr>
              <a:t>Mode 2:</a:t>
            </a:r>
            <a:r>
              <a:rPr lang="en-US" sz="1200" dirty="0">
                <a:latin typeface="Montserrat" panose="00000500000000000000" pitchFamily="2" charset="0"/>
              </a:rPr>
              <a:t> Flashing Lights</a:t>
            </a:r>
          </a:p>
          <a:p>
            <a:r>
              <a:rPr lang="en-US" sz="1200" u="sng" dirty="0">
                <a:latin typeface="Montserrat" panose="00000500000000000000" pitchFamily="2" charset="0"/>
              </a:rPr>
              <a:t>Mode 3:</a:t>
            </a:r>
            <a:r>
              <a:rPr lang="en-US" sz="1200" dirty="0">
                <a:latin typeface="Montserrat" panose="00000500000000000000" pitchFamily="2" charset="0"/>
              </a:rPr>
              <a:t> </a:t>
            </a:r>
            <a:r>
              <a:rPr lang="en-US" sz="700" dirty="0">
                <a:latin typeface="Montserrat" panose="00000500000000000000" pitchFamily="2" charset="0"/>
              </a:rPr>
              <a:t>“Shooting Upward” Light Sequence</a:t>
            </a:r>
          </a:p>
          <a:p>
            <a:r>
              <a:rPr lang="en-US" sz="1200" u="sng" dirty="0">
                <a:latin typeface="Montserrat" panose="00000500000000000000" pitchFamily="2" charset="0"/>
              </a:rPr>
              <a:t>Mode 4:</a:t>
            </a:r>
            <a:r>
              <a:rPr lang="en-US" sz="1200" dirty="0">
                <a:latin typeface="Montserrat" panose="00000500000000000000" pitchFamily="2" charset="0"/>
              </a:rPr>
              <a:t> </a:t>
            </a:r>
            <a:r>
              <a:rPr lang="en-US" sz="700" dirty="0">
                <a:latin typeface="Montserrat" panose="00000500000000000000" pitchFamily="2" charset="0"/>
              </a:rPr>
              <a:t>“Dennis Hunt” in Int’l Morse Code</a:t>
            </a:r>
            <a:endParaRPr lang="en-US" sz="12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4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444EB1-E41D-445E-823D-AD64C0BC902F}"/>
              </a:ext>
            </a:extLst>
          </p:cNvPr>
          <p:cNvSpPr txBox="1"/>
          <p:nvPr/>
        </p:nvSpPr>
        <p:spPr>
          <a:xfrm>
            <a:off x="382458" y="0"/>
            <a:ext cx="1635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Montserrat" panose="00000500000000000000" pitchFamily="2" charset="0"/>
              </a:rPr>
              <a:t>Button Functions: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F8CE47-7741-4424-A063-04654D968C9E}"/>
              </a:ext>
            </a:extLst>
          </p:cNvPr>
          <p:cNvSpPr>
            <a:spLocks noChangeAspect="1"/>
          </p:cNvSpPr>
          <p:nvPr/>
        </p:nvSpPr>
        <p:spPr>
          <a:xfrm>
            <a:off x="169992" y="252746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15CAD9-EC91-4037-A96D-77A8B1FEB6D9}"/>
              </a:ext>
            </a:extLst>
          </p:cNvPr>
          <p:cNvSpPr>
            <a:spLocks noChangeAspect="1"/>
          </p:cNvSpPr>
          <p:nvPr/>
        </p:nvSpPr>
        <p:spPr>
          <a:xfrm>
            <a:off x="1108710" y="252746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56DB8C-5FE3-483B-A6C3-B9A18D124BDC}"/>
              </a:ext>
            </a:extLst>
          </p:cNvPr>
          <p:cNvSpPr>
            <a:spLocks noChangeAspect="1"/>
          </p:cNvSpPr>
          <p:nvPr/>
        </p:nvSpPr>
        <p:spPr>
          <a:xfrm>
            <a:off x="2047428" y="25274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E29BB0-3F12-4867-BF00-94BDB9D34222}"/>
              </a:ext>
            </a:extLst>
          </p:cNvPr>
          <p:cNvSpPr>
            <a:spLocks noChangeAspect="1"/>
          </p:cNvSpPr>
          <p:nvPr/>
        </p:nvSpPr>
        <p:spPr>
          <a:xfrm>
            <a:off x="639351" y="252746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33569B-3FFB-4F08-99B6-83C01361E678}"/>
              </a:ext>
            </a:extLst>
          </p:cNvPr>
          <p:cNvSpPr>
            <a:spLocks noChangeAspect="1"/>
          </p:cNvSpPr>
          <p:nvPr/>
        </p:nvSpPr>
        <p:spPr>
          <a:xfrm>
            <a:off x="1578069" y="252746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E9FA1-8053-4983-AE14-5CE3DAC0F2A5}"/>
              </a:ext>
            </a:extLst>
          </p:cNvPr>
          <p:cNvSpPr txBox="1"/>
          <p:nvPr/>
        </p:nvSpPr>
        <p:spPr>
          <a:xfrm>
            <a:off x="-9366" y="400307"/>
            <a:ext cx="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Montserrat" panose="00000500000000000000" pitchFamily="2" charset="0"/>
              </a:rPr>
              <a:t>Red Light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40C065-DFF2-4CD6-96B6-89FFE5217E9F}"/>
              </a:ext>
            </a:extLst>
          </p:cNvPr>
          <p:cNvSpPr txBox="1"/>
          <p:nvPr/>
        </p:nvSpPr>
        <p:spPr>
          <a:xfrm>
            <a:off x="418690" y="402970"/>
            <a:ext cx="61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Montserrat" panose="00000500000000000000" pitchFamily="2" charset="0"/>
              </a:rPr>
              <a:t>Yellow Light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FE628-34B6-4A68-A40E-BB2DCE6F1184}"/>
              </a:ext>
            </a:extLst>
          </p:cNvPr>
          <p:cNvSpPr txBox="1"/>
          <p:nvPr/>
        </p:nvSpPr>
        <p:spPr>
          <a:xfrm>
            <a:off x="901642" y="400307"/>
            <a:ext cx="59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Montserrat" panose="00000500000000000000" pitchFamily="2" charset="0"/>
              </a:rPr>
              <a:t>Green Light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15780-E96B-45D3-A0C7-1B19C3A6F80E}"/>
              </a:ext>
            </a:extLst>
          </p:cNvPr>
          <p:cNvSpPr txBox="1"/>
          <p:nvPr/>
        </p:nvSpPr>
        <p:spPr>
          <a:xfrm>
            <a:off x="1344680" y="397644"/>
            <a:ext cx="64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Montserrat" panose="00000500000000000000" pitchFamily="2" charset="0"/>
              </a:rPr>
              <a:t>Change Mode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A2DFB-83C8-4DD8-9593-F3E1873AFEE9}"/>
              </a:ext>
            </a:extLst>
          </p:cNvPr>
          <p:cNvSpPr txBox="1"/>
          <p:nvPr/>
        </p:nvSpPr>
        <p:spPr>
          <a:xfrm>
            <a:off x="1867216" y="402169"/>
            <a:ext cx="543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ontserrat" panose="00000500000000000000" pitchFamily="2" charset="0"/>
              </a:rPr>
              <a:t>Reset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253F42-2148-48E1-9E70-80D1951A44FD}"/>
              </a:ext>
            </a:extLst>
          </p:cNvPr>
          <p:cNvGrpSpPr/>
          <p:nvPr/>
        </p:nvGrpSpPr>
        <p:grpSpPr>
          <a:xfrm>
            <a:off x="109656" y="756940"/>
            <a:ext cx="1271469" cy="123307"/>
            <a:chOff x="109656" y="769640"/>
            <a:chExt cx="1271469" cy="123307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7B922B85-08E3-4320-8516-6739425225E9}"/>
                </a:ext>
              </a:extLst>
            </p:cNvPr>
            <p:cNvSpPr/>
            <p:nvPr/>
          </p:nvSpPr>
          <p:spPr>
            <a:xfrm rot="16200000">
              <a:off x="706233" y="173063"/>
              <a:ext cx="78316" cy="1271469"/>
            </a:xfrm>
            <a:prstGeom prst="leftBracket">
              <a:avLst>
                <a:gd name="adj" fmla="val 9144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C67D9A-1B99-49BA-9C2A-C14073CADD37}"/>
                </a:ext>
              </a:extLst>
            </p:cNvPr>
            <p:cNvSpPr/>
            <p:nvPr/>
          </p:nvSpPr>
          <p:spPr>
            <a:xfrm>
              <a:off x="314308" y="771698"/>
              <a:ext cx="827734" cy="121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Mode 1 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12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45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1</cp:revision>
  <dcterms:created xsi:type="dcterms:W3CDTF">2021-08-08T13:52:26Z</dcterms:created>
  <dcterms:modified xsi:type="dcterms:W3CDTF">2021-08-08T14:06:42Z</dcterms:modified>
</cp:coreProperties>
</file>