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48006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8BDC2-AC55-477A-BCCF-BDC9F9A1DA21}" v="9" dt="2022-06-24T22:33:2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6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51B8BDC2-AC55-477A-BCCF-BDC9F9A1DA21}"/>
    <pc:docChg chg="undo custSel addSld modSld sldOrd">
      <pc:chgData name="Russell MacGregor" userId="506f58f3b25126be" providerId="LiveId" clId="{51B8BDC2-AC55-477A-BCCF-BDC9F9A1DA21}" dt="2022-06-24T22:54:22.392" v="157" actId="1076"/>
      <pc:docMkLst>
        <pc:docMk/>
      </pc:docMkLst>
      <pc:sldChg chg="addSp delSp modSp mod">
        <pc:chgData name="Russell MacGregor" userId="506f58f3b25126be" providerId="LiveId" clId="{51B8BDC2-AC55-477A-BCCF-BDC9F9A1DA21}" dt="2022-06-24T22:33:21.656" v="113" actId="478"/>
        <pc:sldMkLst>
          <pc:docMk/>
          <pc:sldMk cId="1264559660" sldId="256"/>
        </pc:sldMkLst>
        <pc:spChg chg="mod">
          <ac:chgData name="Russell MacGregor" userId="506f58f3b25126be" providerId="LiveId" clId="{51B8BDC2-AC55-477A-BCCF-BDC9F9A1DA21}" dt="2022-06-24T22:31:08.530" v="58" actId="207"/>
          <ac:spMkLst>
            <pc:docMk/>
            <pc:sldMk cId="1264559660" sldId="256"/>
            <ac:spMk id="4" creationId="{87B7584B-B54D-021F-2D73-470FA2508476}"/>
          </ac:spMkLst>
        </pc:spChg>
        <pc:spChg chg="del mod">
          <ac:chgData name="Russell MacGregor" userId="506f58f3b25126be" providerId="LiveId" clId="{51B8BDC2-AC55-477A-BCCF-BDC9F9A1DA21}" dt="2022-06-24T22:33:07.580" v="111" actId="478"/>
          <ac:spMkLst>
            <pc:docMk/>
            <pc:sldMk cId="1264559660" sldId="256"/>
            <ac:spMk id="5" creationId="{E4A0A824-23C3-10A5-D47E-C5BBCAF9543F}"/>
          </ac:spMkLst>
        </pc:spChg>
        <pc:spChg chg="add del mod">
          <ac:chgData name="Russell MacGregor" userId="506f58f3b25126be" providerId="LiveId" clId="{51B8BDC2-AC55-477A-BCCF-BDC9F9A1DA21}" dt="2022-06-24T22:33:21.656" v="113" actId="478"/>
          <ac:spMkLst>
            <pc:docMk/>
            <pc:sldMk cId="1264559660" sldId="256"/>
            <ac:spMk id="6" creationId="{C54A2289-1F97-7BBA-8034-25FAECC166E7}"/>
          </ac:spMkLst>
        </pc:spChg>
      </pc:sldChg>
      <pc:sldChg chg="addSp delSp modSp mod">
        <pc:chgData name="Russell MacGregor" userId="506f58f3b25126be" providerId="LiveId" clId="{51B8BDC2-AC55-477A-BCCF-BDC9F9A1DA21}" dt="2022-06-24T22:32:08.133" v="110" actId="403"/>
        <pc:sldMkLst>
          <pc:docMk/>
          <pc:sldMk cId="1128532384" sldId="257"/>
        </pc:sldMkLst>
        <pc:spChg chg="add mod">
          <ac:chgData name="Russell MacGregor" userId="506f58f3b25126be" providerId="LiveId" clId="{51B8BDC2-AC55-477A-BCCF-BDC9F9A1DA21}" dt="2022-06-24T22:26:28.154" v="22" actId="1076"/>
          <ac:spMkLst>
            <pc:docMk/>
            <pc:sldMk cId="1128532384" sldId="257"/>
            <ac:spMk id="2" creationId="{8ED6819B-777E-8DF5-D79E-0C73233B58E4}"/>
          </ac:spMkLst>
        </pc:spChg>
        <pc:spChg chg="add mod">
          <ac:chgData name="Russell MacGregor" userId="506f58f3b25126be" providerId="LiveId" clId="{51B8BDC2-AC55-477A-BCCF-BDC9F9A1DA21}" dt="2022-06-24T22:27:05.051" v="34" actId="1076"/>
          <ac:spMkLst>
            <pc:docMk/>
            <pc:sldMk cId="1128532384" sldId="257"/>
            <ac:spMk id="3" creationId="{9DF7D896-1AEA-7E26-FB25-9EBC93DA33B4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4" creationId="{3F19DF4C-0764-03E7-DF17-908390D2C62E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5" creationId="{FE27F8A4-C829-1C34-D3B1-56250449B17B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6" creationId="{14402D40-C553-8FB2-F287-3A9749BFDC43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7" creationId="{D066C7A3-2A05-B83A-9313-20F76580B787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8" creationId="{70B8C710-FFD9-FC70-49AB-F843D759CA1A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9" creationId="{6B25CC39-C3FF-06F9-80CF-E8C97CC31578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0" creationId="{2CA55CDA-2EDD-24AB-AF65-1A1CE5041915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1" creationId="{46A2D018-A722-DD90-3558-035EF27EC480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2" creationId="{3C5599E9-12F7-577B-C6C7-AEE4838D10D4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3" creationId="{E91BC41C-7FF3-3752-0F6B-4B455A6B74F8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4" creationId="{ADE3CF83-7B6F-C33E-966C-D6CFBB297A48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5" creationId="{D47F8729-1894-C8BF-2CDF-56D8C804D451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6" creationId="{C01E04F6-2BE5-9141-EF40-5E734F91E6F9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7" creationId="{E878553F-2F2F-077B-DE3B-BE7207849AC8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8" creationId="{541BA8B2-2E49-4A89-34A7-98E34BDFF89A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19" creationId="{30239CF3-C8AF-7BEE-C6DE-2C2647092166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20" creationId="{C750D2BF-5192-9D54-6145-FD846C2B9017}"/>
          </ac:spMkLst>
        </pc:spChg>
        <pc:spChg chg="add mod">
          <ac:chgData name="Russell MacGregor" userId="506f58f3b25126be" providerId="LiveId" clId="{51B8BDC2-AC55-477A-BCCF-BDC9F9A1DA21}" dt="2022-06-24T22:26:54.614" v="32" actId="164"/>
          <ac:spMkLst>
            <pc:docMk/>
            <pc:sldMk cId="1128532384" sldId="257"/>
            <ac:spMk id="21" creationId="{3691B773-B0A0-D061-4275-482FD5CDEBF7}"/>
          </ac:spMkLst>
        </pc:spChg>
        <pc:spChg chg="add mod">
          <ac:chgData name="Russell MacGregor" userId="506f58f3b25126be" providerId="LiveId" clId="{51B8BDC2-AC55-477A-BCCF-BDC9F9A1DA21}" dt="2022-06-24T22:30:11.910" v="43" actId="1076"/>
          <ac:spMkLst>
            <pc:docMk/>
            <pc:sldMk cId="1128532384" sldId="257"/>
            <ac:spMk id="23" creationId="{AD7E8AD3-3048-552E-F75D-455D6BFE6773}"/>
          </ac:spMkLst>
        </pc:spChg>
        <pc:spChg chg="add mod">
          <ac:chgData name="Russell MacGregor" userId="506f58f3b25126be" providerId="LiveId" clId="{51B8BDC2-AC55-477A-BCCF-BDC9F9A1DA21}" dt="2022-06-24T22:32:08.133" v="110" actId="403"/>
          <ac:spMkLst>
            <pc:docMk/>
            <pc:sldMk cId="1128532384" sldId="257"/>
            <ac:spMk id="24" creationId="{F67210CC-0F48-B25C-9CA9-C93FC0AC8BA7}"/>
          </ac:spMkLst>
        </pc:spChg>
        <pc:spChg chg="add del mod">
          <ac:chgData name="Russell MacGregor" userId="506f58f3b25126be" providerId="LiveId" clId="{51B8BDC2-AC55-477A-BCCF-BDC9F9A1DA21}" dt="2022-06-24T22:30:39.620" v="57" actId="478"/>
          <ac:spMkLst>
            <pc:docMk/>
            <pc:sldMk cId="1128532384" sldId="257"/>
            <ac:spMk id="25" creationId="{0D005777-77F9-51DE-FA66-0DA4700875BD}"/>
          </ac:spMkLst>
        </pc:spChg>
        <pc:spChg chg="add del mod">
          <ac:chgData name="Russell MacGregor" userId="506f58f3b25126be" providerId="LiveId" clId="{51B8BDC2-AC55-477A-BCCF-BDC9F9A1DA21}" dt="2022-06-24T22:31:56.017" v="80" actId="478"/>
          <ac:spMkLst>
            <pc:docMk/>
            <pc:sldMk cId="1128532384" sldId="257"/>
            <ac:spMk id="26" creationId="{20251426-EB44-E723-E46E-0AFDD0DEFC8A}"/>
          </ac:spMkLst>
        </pc:spChg>
        <pc:grpChg chg="add mod">
          <ac:chgData name="Russell MacGregor" userId="506f58f3b25126be" providerId="LiveId" clId="{51B8BDC2-AC55-477A-BCCF-BDC9F9A1DA21}" dt="2022-06-24T22:26:58.274" v="33" actId="1076"/>
          <ac:grpSpMkLst>
            <pc:docMk/>
            <pc:sldMk cId="1128532384" sldId="257"/>
            <ac:grpSpMk id="22" creationId="{1089C321-A7AB-8393-D005-BBCE568682DA}"/>
          </ac:grpSpMkLst>
        </pc:grpChg>
      </pc:sldChg>
      <pc:sldChg chg="addSp delSp modSp add mod ord">
        <pc:chgData name="Russell MacGregor" userId="506f58f3b25126be" providerId="LiveId" clId="{51B8BDC2-AC55-477A-BCCF-BDC9F9A1DA21}" dt="2022-06-24T22:54:22.392" v="157" actId="1076"/>
        <pc:sldMkLst>
          <pc:docMk/>
          <pc:sldMk cId="641933470" sldId="258"/>
        </pc:sldMkLst>
        <pc:spChg chg="add mod">
          <ac:chgData name="Russell MacGregor" userId="506f58f3b25126be" providerId="LiveId" clId="{51B8BDC2-AC55-477A-BCCF-BDC9F9A1DA21}" dt="2022-06-24T22:54:22.392" v="157" actId="1076"/>
          <ac:spMkLst>
            <pc:docMk/>
            <pc:sldMk cId="641933470" sldId="258"/>
            <ac:spMk id="2" creationId="{2411AD26-FA66-6AB2-E960-43B84CAEEC61}"/>
          </ac:spMkLst>
        </pc:spChg>
        <pc:spChg chg="del">
          <ac:chgData name="Russell MacGregor" userId="506f58f3b25126be" providerId="LiveId" clId="{51B8BDC2-AC55-477A-BCCF-BDC9F9A1DA21}" dt="2022-06-24T22:33:28.221" v="117" actId="478"/>
          <ac:spMkLst>
            <pc:docMk/>
            <pc:sldMk cId="641933470" sldId="258"/>
            <ac:spMk id="4" creationId="{87B7584B-B54D-021F-2D73-470FA25084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486357"/>
            <a:ext cx="3600450" cy="10346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1560883"/>
            <a:ext cx="3600450" cy="71749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158221"/>
            <a:ext cx="1035129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158221"/>
            <a:ext cx="3045381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740887"/>
            <a:ext cx="4140518" cy="123618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1988768"/>
            <a:ext cx="4140518" cy="650081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791104"/>
            <a:ext cx="204025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791104"/>
            <a:ext cx="204025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158221"/>
            <a:ext cx="4140518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728504"/>
            <a:ext cx="2030879" cy="35702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085532"/>
            <a:ext cx="2030879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728504"/>
            <a:ext cx="2040880" cy="35702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085532"/>
            <a:ext cx="2040880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8120"/>
            <a:ext cx="1548318" cy="69342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427884"/>
            <a:ext cx="2430304" cy="211190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91540"/>
            <a:ext cx="1548318" cy="16516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8120"/>
            <a:ext cx="1548318" cy="69342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427884"/>
            <a:ext cx="2430304" cy="211190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91540"/>
            <a:ext cx="1548318" cy="16516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158221"/>
            <a:ext cx="4140518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791104"/>
            <a:ext cx="4140518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2754418"/>
            <a:ext cx="108013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37C2-608E-4A2B-9D43-EE324368E5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2754418"/>
            <a:ext cx="1620203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2754418"/>
            <a:ext cx="108013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DBC7-2914-42A5-92AF-ECBB986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11AD26-FA66-6AB2-E960-43B84CAEEC61}"/>
              </a:ext>
            </a:extLst>
          </p:cNvPr>
          <p:cNvSpPr/>
          <p:nvPr/>
        </p:nvSpPr>
        <p:spPr>
          <a:xfrm>
            <a:off x="2808985" y="111833"/>
            <a:ext cx="18288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anose="00000500000000000000" pitchFamily="2" charset="0"/>
              </a:rPr>
              <a:t>SD Card Module</a:t>
            </a:r>
          </a:p>
        </p:txBody>
      </p:sp>
    </p:spTree>
    <p:extLst>
      <p:ext uri="{BB962C8B-B14F-4D97-AF65-F5344CB8AC3E}">
        <p14:creationId xmlns:p14="http://schemas.microsoft.com/office/powerpoint/2010/main" val="6419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7584B-B54D-021F-2D73-470FA2508476}"/>
              </a:ext>
            </a:extLst>
          </p:cNvPr>
          <p:cNvSpPr/>
          <p:nvPr/>
        </p:nvSpPr>
        <p:spPr>
          <a:xfrm>
            <a:off x="571500" y="525780"/>
            <a:ext cx="3657600" cy="1920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Arduino MEGA</a:t>
            </a:r>
          </a:p>
        </p:txBody>
      </p:sp>
    </p:spTree>
    <p:extLst>
      <p:ext uri="{BB962C8B-B14F-4D97-AF65-F5344CB8AC3E}">
        <p14:creationId xmlns:p14="http://schemas.microsoft.com/office/powerpoint/2010/main" val="126455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6819B-777E-8DF5-D79E-0C73233B58E4}"/>
              </a:ext>
            </a:extLst>
          </p:cNvPr>
          <p:cNvSpPr txBox="1"/>
          <p:nvPr/>
        </p:nvSpPr>
        <p:spPr>
          <a:xfrm>
            <a:off x="0" y="-6011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Source Code Pro" panose="020B0309030403020204" pitchFamily="49" charset="0"/>
                <a:ea typeface="Source Code Pro" panose="020B0309030403020204" pitchFamily="49" charset="0"/>
              </a:rPr>
              <a:t>Layer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7D896-1AEA-7E26-FB25-9EBC93DA33B4}"/>
              </a:ext>
            </a:extLst>
          </p:cNvPr>
          <p:cNvSpPr/>
          <p:nvPr/>
        </p:nvSpPr>
        <p:spPr>
          <a:xfrm>
            <a:off x="133350" y="218884"/>
            <a:ext cx="29718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LCD Screen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89C321-A7AB-8393-D005-BBCE568682DA}"/>
              </a:ext>
            </a:extLst>
          </p:cNvPr>
          <p:cNvGrpSpPr/>
          <p:nvPr/>
        </p:nvGrpSpPr>
        <p:grpSpPr>
          <a:xfrm>
            <a:off x="3330195" y="218884"/>
            <a:ext cx="1124711" cy="2534031"/>
            <a:chOff x="3209545" y="52832"/>
            <a:chExt cx="1124711" cy="253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19DF4C-0764-03E7-DF17-908390D2C62E}"/>
                </a:ext>
              </a:extLst>
            </p:cNvPr>
            <p:cNvSpPr/>
            <p:nvPr/>
          </p:nvSpPr>
          <p:spPr>
            <a:xfrm rot="5400000">
              <a:off x="2712720" y="901700"/>
              <a:ext cx="2118360" cy="42672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" panose="00000500000000000000" pitchFamily="2" charset="0"/>
                </a:rPr>
                <a:t>Toggle Switches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27F8A4-C829-1C34-D3B1-56250449B17B}"/>
                </a:ext>
              </a:extLst>
            </p:cNvPr>
            <p:cNvSpPr/>
            <p:nvPr/>
          </p:nvSpPr>
          <p:spPr>
            <a:xfrm>
              <a:off x="4069080" y="55880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402D40-C553-8FB2-F287-3A9749BFDC43}"/>
                </a:ext>
              </a:extLst>
            </p:cNvPr>
            <p:cNvSpPr/>
            <p:nvPr/>
          </p:nvSpPr>
          <p:spPr>
            <a:xfrm>
              <a:off x="4069080" y="321056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66C7A3-2A05-B83A-9313-20F76580B787}"/>
                </a:ext>
              </a:extLst>
            </p:cNvPr>
            <p:cNvSpPr/>
            <p:nvPr/>
          </p:nvSpPr>
          <p:spPr>
            <a:xfrm>
              <a:off x="4069080" y="586232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B8C710-FFD9-FC70-49AB-F843D759CA1A}"/>
                </a:ext>
              </a:extLst>
            </p:cNvPr>
            <p:cNvSpPr/>
            <p:nvPr/>
          </p:nvSpPr>
          <p:spPr>
            <a:xfrm>
              <a:off x="4069080" y="851408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25CC39-C3FF-06F9-80CF-E8C97CC31578}"/>
                </a:ext>
              </a:extLst>
            </p:cNvPr>
            <p:cNvSpPr/>
            <p:nvPr/>
          </p:nvSpPr>
          <p:spPr>
            <a:xfrm>
              <a:off x="4069080" y="1116584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A55CDA-2EDD-24AB-AF65-1A1CE5041915}"/>
                </a:ext>
              </a:extLst>
            </p:cNvPr>
            <p:cNvSpPr/>
            <p:nvPr/>
          </p:nvSpPr>
          <p:spPr>
            <a:xfrm>
              <a:off x="4069080" y="1381760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A2D018-A722-DD90-3558-035EF27EC480}"/>
                </a:ext>
              </a:extLst>
            </p:cNvPr>
            <p:cNvSpPr/>
            <p:nvPr/>
          </p:nvSpPr>
          <p:spPr>
            <a:xfrm>
              <a:off x="4069080" y="1646936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5599E9-12F7-577B-C6C7-AEE4838D10D4}"/>
                </a:ext>
              </a:extLst>
            </p:cNvPr>
            <p:cNvSpPr/>
            <p:nvPr/>
          </p:nvSpPr>
          <p:spPr>
            <a:xfrm>
              <a:off x="4069080" y="1912112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1BC41C-7FF3-3752-0F6B-4B455A6B74F8}"/>
                </a:ext>
              </a:extLst>
            </p:cNvPr>
            <p:cNvSpPr/>
            <p:nvPr/>
          </p:nvSpPr>
          <p:spPr>
            <a:xfrm>
              <a:off x="3209545" y="52832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3CF83-7B6F-C33E-966C-D6CFBB297A48}"/>
                </a:ext>
              </a:extLst>
            </p:cNvPr>
            <p:cNvSpPr/>
            <p:nvPr/>
          </p:nvSpPr>
          <p:spPr>
            <a:xfrm>
              <a:off x="3209545" y="318008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7F8729-1894-C8BF-2CDF-56D8C804D451}"/>
                </a:ext>
              </a:extLst>
            </p:cNvPr>
            <p:cNvSpPr/>
            <p:nvPr/>
          </p:nvSpPr>
          <p:spPr>
            <a:xfrm>
              <a:off x="3209545" y="583184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1E04F6-2BE5-9141-EF40-5E734F91E6F9}"/>
                </a:ext>
              </a:extLst>
            </p:cNvPr>
            <p:cNvSpPr/>
            <p:nvPr/>
          </p:nvSpPr>
          <p:spPr>
            <a:xfrm>
              <a:off x="3209545" y="848360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78553F-2F2F-077B-DE3B-BE7207849AC8}"/>
                </a:ext>
              </a:extLst>
            </p:cNvPr>
            <p:cNvSpPr/>
            <p:nvPr/>
          </p:nvSpPr>
          <p:spPr>
            <a:xfrm>
              <a:off x="3209545" y="1113536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BA8B2-2E49-4A89-34A7-98E34BDFF89A}"/>
                </a:ext>
              </a:extLst>
            </p:cNvPr>
            <p:cNvSpPr/>
            <p:nvPr/>
          </p:nvSpPr>
          <p:spPr>
            <a:xfrm>
              <a:off x="3209545" y="1378712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239CF3-C8AF-7BEE-C6DE-2C2647092166}"/>
                </a:ext>
              </a:extLst>
            </p:cNvPr>
            <p:cNvSpPr/>
            <p:nvPr/>
          </p:nvSpPr>
          <p:spPr>
            <a:xfrm>
              <a:off x="3209545" y="1643888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50D2BF-5192-9D54-6145-FD846C2B9017}"/>
                </a:ext>
              </a:extLst>
            </p:cNvPr>
            <p:cNvSpPr/>
            <p:nvPr/>
          </p:nvSpPr>
          <p:spPr>
            <a:xfrm>
              <a:off x="3209545" y="1909064"/>
              <a:ext cx="265176" cy="265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91B773-B0A0-D061-4275-482FD5CDEBF7}"/>
                </a:ext>
              </a:extLst>
            </p:cNvPr>
            <p:cNvSpPr/>
            <p:nvPr/>
          </p:nvSpPr>
          <p:spPr>
            <a:xfrm>
              <a:off x="3639312" y="2321687"/>
              <a:ext cx="265176" cy="265176"/>
            </a:xfrm>
            <a:prstGeom prst="rect">
              <a:avLst/>
            </a:prstGeom>
            <a:solidFill>
              <a:srgbClr val="4472C4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E8AD3-3048-552E-F75D-455D6BFE6773}"/>
              </a:ext>
            </a:extLst>
          </p:cNvPr>
          <p:cNvSpPr/>
          <p:nvPr/>
        </p:nvSpPr>
        <p:spPr>
          <a:xfrm>
            <a:off x="133350" y="1676004"/>
            <a:ext cx="2971800" cy="42672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Pushbuttons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7210CC-0F48-B25C-9CA9-C93FC0AC8BA7}"/>
              </a:ext>
            </a:extLst>
          </p:cNvPr>
          <p:cNvSpPr/>
          <p:nvPr/>
        </p:nvSpPr>
        <p:spPr>
          <a:xfrm>
            <a:off x="1107186" y="2262942"/>
            <a:ext cx="1024128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" panose="00000500000000000000" pitchFamily="2" charset="0"/>
              </a:rPr>
              <a:t>NRF Transceiver</a:t>
            </a:r>
          </a:p>
        </p:txBody>
      </p:sp>
    </p:spTree>
    <p:extLst>
      <p:ext uri="{BB962C8B-B14F-4D97-AF65-F5344CB8AC3E}">
        <p14:creationId xmlns:p14="http://schemas.microsoft.com/office/powerpoint/2010/main" val="112853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30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Source Code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2022-06-24T21:10:29Z</dcterms:created>
  <dcterms:modified xsi:type="dcterms:W3CDTF">2022-06-24T22:54:31Z</dcterms:modified>
</cp:coreProperties>
</file>