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8288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5" d="100"/>
          <a:sy n="35" d="100"/>
        </p:scale>
        <p:origin x="4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ell MacGregor" userId="506f58f3b25126be" providerId="LiveId" clId="{BA3BE13F-E198-4B06-9155-352BA60ECC26}"/>
    <pc:docChg chg="custSel addSld modSld">
      <pc:chgData name="Russell MacGregor" userId="506f58f3b25126be" providerId="LiveId" clId="{BA3BE13F-E198-4B06-9155-352BA60ECC26}" dt="2022-08-11T02:14:36.579" v="8" actId="14100"/>
      <pc:docMkLst>
        <pc:docMk/>
      </pc:docMkLst>
      <pc:sldChg chg="delSp modSp add mod">
        <pc:chgData name="Russell MacGregor" userId="506f58f3b25126be" providerId="LiveId" clId="{BA3BE13F-E198-4B06-9155-352BA60ECC26}" dt="2022-08-11T02:14:36.579" v="8" actId="14100"/>
        <pc:sldMkLst>
          <pc:docMk/>
          <pc:sldMk cId="4042436282" sldId="257"/>
        </pc:sldMkLst>
        <pc:spChg chg="mod">
          <ac:chgData name="Russell MacGregor" userId="506f58f3b25126be" providerId="LiveId" clId="{BA3BE13F-E198-4B06-9155-352BA60ECC26}" dt="2022-08-11T02:14:15.277" v="2" actId="207"/>
          <ac:spMkLst>
            <pc:docMk/>
            <pc:sldMk cId="4042436282" sldId="257"/>
            <ac:spMk id="10" creationId="{5C880B6D-850F-E0B5-50D3-2DAD32AB6E7E}"/>
          </ac:spMkLst>
        </pc:spChg>
        <pc:spChg chg="mod">
          <ac:chgData name="Russell MacGregor" userId="506f58f3b25126be" providerId="LiveId" clId="{BA3BE13F-E198-4B06-9155-352BA60ECC26}" dt="2022-08-11T02:14:27.744" v="5" actId="14100"/>
          <ac:spMkLst>
            <pc:docMk/>
            <pc:sldMk cId="4042436282" sldId="257"/>
            <ac:spMk id="13" creationId="{6534AE3C-332F-A2D3-6E6E-F7A163612158}"/>
          </ac:spMkLst>
        </pc:spChg>
        <pc:spChg chg="mod">
          <ac:chgData name="Russell MacGregor" userId="506f58f3b25126be" providerId="LiveId" clId="{BA3BE13F-E198-4B06-9155-352BA60ECC26}" dt="2022-08-11T02:14:15.277" v="2" actId="207"/>
          <ac:spMkLst>
            <pc:docMk/>
            <pc:sldMk cId="4042436282" sldId="257"/>
            <ac:spMk id="17" creationId="{DF53F362-12FF-FA8F-247D-6DB4220A3F99}"/>
          </ac:spMkLst>
        </pc:spChg>
        <pc:spChg chg="mod">
          <ac:chgData name="Russell MacGregor" userId="506f58f3b25126be" providerId="LiveId" clId="{BA3BE13F-E198-4B06-9155-352BA60ECC26}" dt="2022-08-11T02:14:36.579" v="8" actId="14100"/>
          <ac:spMkLst>
            <pc:docMk/>
            <pc:sldMk cId="4042436282" sldId="257"/>
            <ac:spMk id="18" creationId="{1B0F53E5-0274-C579-BF73-9876D62D074A}"/>
          </ac:spMkLst>
        </pc:spChg>
        <pc:spChg chg="del">
          <ac:chgData name="Russell MacGregor" userId="506f58f3b25126be" providerId="LiveId" clId="{BA3BE13F-E198-4B06-9155-352BA60ECC26}" dt="2022-08-11T02:14:20.996" v="3" actId="478"/>
          <ac:spMkLst>
            <pc:docMk/>
            <pc:sldMk cId="4042436282" sldId="257"/>
            <ac:spMk id="19" creationId="{F1882DCC-5700-86CC-BF12-3F9DE9126FAF}"/>
          </ac:spMkLst>
        </pc:spChg>
        <pc:spChg chg="del">
          <ac:chgData name="Russell MacGregor" userId="506f58f3b25126be" providerId="LiveId" clId="{BA3BE13F-E198-4B06-9155-352BA60ECC26}" dt="2022-08-11T02:14:20.996" v="3" actId="478"/>
          <ac:spMkLst>
            <pc:docMk/>
            <pc:sldMk cId="4042436282" sldId="257"/>
            <ac:spMk id="20" creationId="{CCA7DDCF-4CF2-AC27-3E8F-25B64501407A}"/>
          </ac:spMkLst>
        </pc:spChg>
        <pc:spChg chg="del">
          <ac:chgData name="Russell MacGregor" userId="506f58f3b25126be" providerId="LiveId" clId="{BA3BE13F-E198-4B06-9155-352BA60ECC26}" dt="2022-08-11T02:14:20.996" v="3" actId="478"/>
          <ac:spMkLst>
            <pc:docMk/>
            <pc:sldMk cId="4042436282" sldId="257"/>
            <ac:spMk id="21" creationId="{087E326F-6F82-8DC4-3848-74183B347AC0}"/>
          </ac:spMkLst>
        </pc:spChg>
        <pc:spChg chg="del">
          <ac:chgData name="Russell MacGregor" userId="506f58f3b25126be" providerId="LiveId" clId="{BA3BE13F-E198-4B06-9155-352BA60ECC26}" dt="2022-08-11T02:14:20.996" v="3" actId="478"/>
          <ac:spMkLst>
            <pc:docMk/>
            <pc:sldMk cId="4042436282" sldId="257"/>
            <ac:spMk id="22" creationId="{8750812D-D546-DDE6-1996-0EB9809CB5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795781"/>
            <a:ext cx="13716000" cy="382016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763261"/>
            <a:ext cx="13716000" cy="2649219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985E-4A23-4CDC-AEE6-DCC006354EE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9E17-10BE-45CE-AB61-B7753A51D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2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985E-4A23-4CDC-AEE6-DCC006354EE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9E17-10BE-45CE-AB61-B7753A51D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4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84200"/>
            <a:ext cx="394335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84200"/>
            <a:ext cx="1160145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985E-4A23-4CDC-AEE6-DCC006354EE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9E17-10BE-45CE-AB61-B7753A51D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6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985E-4A23-4CDC-AEE6-DCC006354EE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9E17-10BE-45CE-AB61-B7753A51D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2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735582"/>
            <a:ext cx="15773400" cy="456437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7343142"/>
            <a:ext cx="15773400" cy="24002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985E-4A23-4CDC-AEE6-DCC006354EE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9E17-10BE-45CE-AB61-B7753A51D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985E-4A23-4CDC-AEE6-DCC006354EE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9E17-10BE-45CE-AB61-B7753A51D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4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84201"/>
            <a:ext cx="1577340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689861"/>
            <a:ext cx="7736681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4008120"/>
            <a:ext cx="7736681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689861"/>
            <a:ext cx="7774782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008120"/>
            <a:ext cx="7774782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985E-4A23-4CDC-AEE6-DCC006354EE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9E17-10BE-45CE-AB61-B7753A51D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985E-4A23-4CDC-AEE6-DCC006354EE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9E17-10BE-45CE-AB61-B7753A51D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8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985E-4A23-4CDC-AEE6-DCC006354EE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9E17-10BE-45CE-AB61-B7753A51D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0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579881"/>
            <a:ext cx="9258300" cy="77978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985E-4A23-4CDC-AEE6-DCC006354EE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9E17-10BE-45CE-AB61-B7753A51D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5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579881"/>
            <a:ext cx="9258300" cy="77978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985E-4A23-4CDC-AEE6-DCC006354EE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9E17-10BE-45CE-AB61-B7753A51D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84201"/>
            <a:ext cx="157734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921000"/>
            <a:ext cx="157734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1985E-4A23-4CDC-AEE6-DCC006354EE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0170161"/>
            <a:ext cx="6172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E9E17-10BE-45CE-AB61-B7753A51D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0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EE8D7C0-00CE-7636-A403-C007662CCB61}"/>
              </a:ext>
            </a:extLst>
          </p:cNvPr>
          <p:cNvSpPr/>
          <p:nvPr/>
        </p:nvSpPr>
        <p:spPr>
          <a:xfrm>
            <a:off x="457200" y="457199"/>
            <a:ext cx="17373600" cy="100583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7F1AED8-BA87-EEEA-816F-2B3BFC5311CD}"/>
              </a:ext>
            </a:extLst>
          </p:cNvPr>
          <p:cNvSpPr>
            <a:spLocks noChangeAspect="1"/>
          </p:cNvSpPr>
          <p:nvPr/>
        </p:nvSpPr>
        <p:spPr>
          <a:xfrm>
            <a:off x="5524785" y="2237496"/>
            <a:ext cx="7238429" cy="62400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30BD1B6-E8DC-9EB1-545B-A2F260BD26B3}"/>
              </a:ext>
            </a:extLst>
          </p:cNvPr>
          <p:cNvSpPr>
            <a:spLocks noChangeAspect="1"/>
          </p:cNvSpPr>
          <p:nvPr/>
        </p:nvSpPr>
        <p:spPr>
          <a:xfrm>
            <a:off x="6026023" y="2798488"/>
            <a:ext cx="6235954" cy="537582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F88A64B-DA06-279B-62DB-153AED6E8D4B}"/>
              </a:ext>
            </a:extLst>
          </p:cNvPr>
          <p:cNvSpPr>
            <a:spLocks noChangeAspect="1"/>
          </p:cNvSpPr>
          <p:nvPr/>
        </p:nvSpPr>
        <p:spPr>
          <a:xfrm>
            <a:off x="6540119" y="3381374"/>
            <a:ext cx="5207762" cy="44894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FFE3618-5E30-C68E-6100-586F7E8D02CB}"/>
              </a:ext>
            </a:extLst>
          </p:cNvPr>
          <p:cNvSpPr>
            <a:spLocks noChangeAspect="1"/>
          </p:cNvSpPr>
          <p:nvPr/>
        </p:nvSpPr>
        <p:spPr>
          <a:xfrm>
            <a:off x="7254621" y="4210049"/>
            <a:ext cx="3778758" cy="325755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880B6D-850F-E0B5-50D3-2DAD32AB6E7E}"/>
              </a:ext>
            </a:extLst>
          </p:cNvPr>
          <p:cNvSpPr/>
          <p:nvPr/>
        </p:nvSpPr>
        <p:spPr>
          <a:xfrm>
            <a:off x="457200" y="0"/>
            <a:ext cx="17373600" cy="457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34AE3C-332F-A2D3-6E6E-F7A163612158}"/>
              </a:ext>
            </a:extLst>
          </p:cNvPr>
          <p:cNvSpPr/>
          <p:nvPr/>
        </p:nvSpPr>
        <p:spPr>
          <a:xfrm>
            <a:off x="17830800" y="457197"/>
            <a:ext cx="457200" cy="10058399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53F362-12FF-FA8F-247D-6DB4220A3F99}"/>
              </a:ext>
            </a:extLst>
          </p:cNvPr>
          <p:cNvSpPr/>
          <p:nvPr/>
        </p:nvSpPr>
        <p:spPr>
          <a:xfrm flipV="1">
            <a:off x="457200" y="10515593"/>
            <a:ext cx="17373600" cy="457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0F53E5-0274-C579-BF73-9876D62D074A}"/>
              </a:ext>
            </a:extLst>
          </p:cNvPr>
          <p:cNvSpPr/>
          <p:nvPr/>
        </p:nvSpPr>
        <p:spPr>
          <a:xfrm flipH="1">
            <a:off x="0" y="457197"/>
            <a:ext cx="457200" cy="10058399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882DCC-5700-86CC-BF12-3F9DE9126FAF}"/>
              </a:ext>
            </a:extLst>
          </p:cNvPr>
          <p:cNvSpPr/>
          <p:nvPr/>
        </p:nvSpPr>
        <p:spPr>
          <a:xfrm>
            <a:off x="0" y="-5"/>
            <a:ext cx="457200" cy="457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7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A7DDCF-4CF2-AC27-3E8F-25B64501407A}"/>
              </a:ext>
            </a:extLst>
          </p:cNvPr>
          <p:cNvSpPr/>
          <p:nvPr/>
        </p:nvSpPr>
        <p:spPr>
          <a:xfrm flipH="1">
            <a:off x="17830800" y="0"/>
            <a:ext cx="457200" cy="457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7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7E326F-6F82-8DC4-3848-74183B347AC0}"/>
              </a:ext>
            </a:extLst>
          </p:cNvPr>
          <p:cNvSpPr/>
          <p:nvPr/>
        </p:nvSpPr>
        <p:spPr>
          <a:xfrm flipH="1" flipV="1">
            <a:off x="17830800" y="10515600"/>
            <a:ext cx="457200" cy="457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7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50812D-D546-DDE6-1996-0EB9809CB525}"/>
              </a:ext>
            </a:extLst>
          </p:cNvPr>
          <p:cNvSpPr/>
          <p:nvPr/>
        </p:nvSpPr>
        <p:spPr>
          <a:xfrm flipV="1">
            <a:off x="0" y="10515586"/>
            <a:ext cx="457200" cy="457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7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1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EE8D7C0-00CE-7636-A403-C007662CCB61}"/>
              </a:ext>
            </a:extLst>
          </p:cNvPr>
          <p:cNvSpPr/>
          <p:nvPr/>
        </p:nvSpPr>
        <p:spPr>
          <a:xfrm>
            <a:off x="457200" y="457199"/>
            <a:ext cx="17373600" cy="100583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7F1AED8-BA87-EEEA-816F-2B3BFC5311CD}"/>
              </a:ext>
            </a:extLst>
          </p:cNvPr>
          <p:cNvSpPr>
            <a:spLocks noChangeAspect="1"/>
          </p:cNvSpPr>
          <p:nvPr/>
        </p:nvSpPr>
        <p:spPr>
          <a:xfrm>
            <a:off x="5524785" y="2237496"/>
            <a:ext cx="7238429" cy="62400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30BD1B6-E8DC-9EB1-545B-A2F260BD26B3}"/>
              </a:ext>
            </a:extLst>
          </p:cNvPr>
          <p:cNvSpPr>
            <a:spLocks noChangeAspect="1"/>
          </p:cNvSpPr>
          <p:nvPr/>
        </p:nvSpPr>
        <p:spPr>
          <a:xfrm>
            <a:off x="6026023" y="2798488"/>
            <a:ext cx="6235954" cy="537582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F88A64B-DA06-279B-62DB-153AED6E8D4B}"/>
              </a:ext>
            </a:extLst>
          </p:cNvPr>
          <p:cNvSpPr>
            <a:spLocks noChangeAspect="1"/>
          </p:cNvSpPr>
          <p:nvPr/>
        </p:nvSpPr>
        <p:spPr>
          <a:xfrm>
            <a:off x="6540119" y="3381374"/>
            <a:ext cx="5207762" cy="44894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FFE3618-5E30-C68E-6100-586F7E8D02CB}"/>
              </a:ext>
            </a:extLst>
          </p:cNvPr>
          <p:cNvSpPr>
            <a:spLocks noChangeAspect="1"/>
          </p:cNvSpPr>
          <p:nvPr/>
        </p:nvSpPr>
        <p:spPr>
          <a:xfrm>
            <a:off x="7254621" y="4210049"/>
            <a:ext cx="3778758" cy="325755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880B6D-850F-E0B5-50D3-2DAD32AB6E7E}"/>
              </a:ext>
            </a:extLst>
          </p:cNvPr>
          <p:cNvSpPr/>
          <p:nvPr/>
        </p:nvSpPr>
        <p:spPr>
          <a:xfrm>
            <a:off x="457200" y="0"/>
            <a:ext cx="173736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34AE3C-332F-A2D3-6E6E-F7A163612158}"/>
              </a:ext>
            </a:extLst>
          </p:cNvPr>
          <p:cNvSpPr/>
          <p:nvPr/>
        </p:nvSpPr>
        <p:spPr>
          <a:xfrm>
            <a:off x="17830800" y="1"/>
            <a:ext cx="457200" cy="10972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53F362-12FF-FA8F-247D-6DB4220A3F99}"/>
              </a:ext>
            </a:extLst>
          </p:cNvPr>
          <p:cNvSpPr/>
          <p:nvPr/>
        </p:nvSpPr>
        <p:spPr>
          <a:xfrm flipV="1">
            <a:off x="457200" y="10515593"/>
            <a:ext cx="173736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0F53E5-0274-C579-BF73-9876D62D074A}"/>
              </a:ext>
            </a:extLst>
          </p:cNvPr>
          <p:cNvSpPr/>
          <p:nvPr/>
        </p:nvSpPr>
        <p:spPr>
          <a:xfrm flipH="1">
            <a:off x="0" y="-12"/>
            <a:ext cx="457200" cy="10972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43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MacGregor</dc:creator>
  <cp:lastModifiedBy>Russell MacGregor</cp:lastModifiedBy>
  <cp:revision>1</cp:revision>
  <dcterms:created xsi:type="dcterms:W3CDTF">2022-08-11T01:57:19Z</dcterms:created>
  <dcterms:modified xsi:type="dcterms:W3CDTF">2022-08-11T02:14:49Z</dcterms:modified>
</cp:coreProperties>
</file>