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A69E3-568B-4F61-8A7F-78AC69095426}" v="7" dt="2023-01-19T04:52:08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MacGregor" userId="506f58f3b25126be" providerId="LiveId" clId="{243A69E3-568B-4F61-8A7F-78AC69095426}"/>
    <pc:docChg chg="undo custSel addSld modSld">
      <pc:chgData name="Russell MacGregor" userId="506f58f3b25126be" providerId="LiveId" clId="{243A69E3-568B-4F61-8A7F-78AC69095426}" dt="2023-01-19T04:52:09.871" v="142" actId="12788"/>
      <pc:docMkLst>
        <pc:docMk/>
      </pc:docMkLst>
      <pc:sldChg chg="addSp delSp modSp new mod">
        <pc:chgData name="Russell MacGregor" userId="506f58f3b25126be" providerId="LiveId" clId="{243A69E3-568B-4F61-8A7F-78AC69095426}" dt="2023-01-19T04:52:09.871" v="142" actId="12788"/>
        <pc:sldMkLst>
          <pc:docMk/>
          <pc:sldMk cId="3515310045" sldId="256"/>
        </pc:sldMkLst>
        <pc:spChg chg="del">
          <ac:chgData name="Russell MacGregor" userId="506f58f3b25126be" providerId="LiveId" clId="{243A69E3-568B-4F61-8A7F-78AC69095426}" dt="2023-01-19T04:46:36.162" v="1" actId="478"/>
          <ac:spMkLst>
            <pc:docMk/>
            <pc:sldMk cId="3515310045" sldId="256"/>
            <ac:spMk id="2" creationId="{ED3B2ADC-AE07-1DA0-B785-A148F7BE1903}"/>
          </ac:spMkLst>
        </pc:spChg>
        <pc:spChg chg="del">
          <ac:chgData name="Russell MacGregor" userId="506f58f3b25126be" providerId="LiveId" clId="{243A69E3-568B-4F61-8A7F-78AC69095426}" dt="2023-01-19T04:46:36.162" v="1" actId="478"/>
          <ac:spMkLst>
            <pc:docMk/>
            <pc:sldMk cId="3515310045" sldId="256"/>
            <ac:spMk id="3" creationId="{582A39FC-28F5-AD3E-513E-B7EAC7FCC308}"/>
          </ac:spMkLst>
        </pc:spChg>
        <pc:spChg chg="add mod">
          <ac:chgData name="Russell MacGregor" userId="506f58f3b25126be" providerId="LiveId" clId="{243A69E3-568B-4F61-8A7F-78AC69095426}" dt="2023-01-19T04:52:08.810" v="140" actId="164"/>
          <ac:spMkLst>
            <pc:docMk/>
            <pc:sldMk cId="3515310045" sldId="256"/>
            <ac:spMk id="4" creationId="{67F2531E-8E23-51D7-5012-EF1BEAEA5391}"/>
          </ac:spMkLst>
        </pc:spChg>
        <pc:spChg chg="add mod">
          <ac:chgData name="Russell MacGregor" userId="506f58f3b25126be" providerId="LiveId" clId="{243A69E3-568B-4F61-8A7F-78AC69095426}" dt="2023-01-19T04:52:08.810" v="140" actId="164"/>
          <ac:spMkLst>
            <pc:docMk/>
            <pc:sldMk cId="3515310045" sldId="256"/>
            <ac:spMk id="5" creationId="{772B5BDD-DFF5-11C3-E725-76F11F485B07}"/>
          </ac:spMkLst>
        </pc:spChg>
        <pc:spChg chg="add del mod">
          <ac:chgData name="Russell MacGregor" userId="506f58f3b25126be" providerId="LiveId" clId="{243A69E3-568B-4F61-8A7F-78AC69095426}" dt="2023-01-19T04:50:32.463" v="103" actId="478"/>
          <ac:spMkLst>
            <pc:docMk/>
            <pc:sldMk cId="3515310045" sldId="256"/>
            <ac:spMk id="6" creationId="{7A17DD6C-59AD-4FE6-266B-D692DE2AC811}"/>
          </ac:spMkLst>
        </pc:spChg>
        <pc:spChg chg="add mod">
          <ac:chgData name="Russell MacGregor" userId="506f58f3b25126be" providerId="LiveId" clId="{243A69E3-568B-4F61-8A7F-78AC69095426}" dt="2023-01-19T04:52:08.810" v="140" actId="164"/>
          <ac:spMkLst>
            <pc:docMk/>
            <pc:sldMk cId="3515310045" sldId="256"/>
            <ac:spMk id="7" creationId="{E5F2944B-353F-5672-998D-FDB77349C563}"/>
          </ac:spMkLst>
        </pc:spChg>
        <pc:grpChg chg="add mod">
          <ac:chgData name="Russell MacGregor" userId="506f58f3b25126be" providerId="LiveId" clId="{243A69E3-568B-4F61-8A7F-78AC69095426}" dt="2023-01-19T04:51:46.752" v="135" actId="164"/>
          <ac:grpSpMkLst>
            <pc:docMk/>
            <pc:sldMk cId="3515310045" sldId="256"/>
            <ac:grpSpMk id="8" creationId="{59303CE4-DB09-E148-AF8D-C39E953C9E7D}"/>
          </ac:grpSpMkLst>
        </pc:grpChg>
        <pc:grpChg chg="add mod">
          <ac:chgData name="Russell MacGregor" userId="506f58f3b25126be" providerId="LiveId" clId="{243A69E3-568B-4F61-8A7F-78AC69095426}" dt="2023-01-19T04:52:09.871" v="142" actId="12788"/>
          <ac:grpSpMkLst>
            <pc:docMk/>
            <pc:sldMk cId="3515310045" sldId="256"/>
            <ac:grpSpMk id="9" creationId="{42C394DD-B859-61E7-1E58-EFC369C4913D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35E6-CED4-F3B6-423F-D3B3D294C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B94DF-785A-92A3-9724-B9E1E9C0A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10846-18E9-9946-BB15-69D97401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3219-292E-41A1-9456-A6AB05C317B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0F17-B24E-D884-C192-9C85F3F5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4471D-D5B2-A495-0616-A9AE9C89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4617-CDF4-434D-AFD5-E86AB7E2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6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4E00-53C5-B64D-7C7E-FD7B3965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847F6-F96D-7735-BF78-DDD7C26FB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4526-BB4C-D9FC-7999-3AD8DC08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3219-292E-41A1-9456-A6AB05C317B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D539-276E-DDE0-274A-FF2DE3D2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09CD4-77FA-0263-902A-E6F06E9D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4617-CDF4-434D-AFD5-E86AB7E2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2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A0024-0CA0-5134-F6AB-CAFDD0225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EDBCD-E3DD-2B2A-E53A-1058D02F0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D866E-D97A-CE57-0BE7-79C3B939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3219-292E-41A1-9456-A6AB05C317B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4F65-BD69-0AE1-B9CB-A470FC4F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68768-B9A2-CE7B-54C4-EE8999B3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4617-CDF4-434D-AFD5-E86AB7E2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6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5C7E-D68D-DF5F-04DA-AB262D0A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8E1D1-20D8-B215-9C1F-B0300DBC5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16A7-6D54-61E1-4D9D-4E18E4C9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3219-292E-41A1-9456-A6AB05C317B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4BD69-1FEA-A732-E06C-50BFC7C3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B371-9855-FCF1-0C93-EA853B2C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4617-CDF4-434D-AFD5-E86AB7E2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5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5DBC-C1E7-D6D8-1BDE-094391AE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013F7-82BE-6CE5-D31B-CF56D988D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D177C-42D4-CEBE-5011-554D772D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3219-292E-41A1-9456-A6AB05C317B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FA69E-3577-DD20-0E62-0EF7F643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6722A-849F-815B-FA98-369503BF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4617-CDF4-434D-AFD5-E86AB7E2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B473-C1BC-7AEC-6DDF-CBE31ED6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D7A1A-6A10-F640-514F-D0164AC5D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4A040-4661-098B-FF7C-3453B31D5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D5FA9-83A6-DFA0-7025-71633A42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3219-292E-41A1-9456-A6AB05C317B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D0A94-7B66-4E85-B52E-2F331271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9BFA2-C8F4-DF72-1818-B091C23E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4617-CDF4-434D-AFD5-E86AB7E2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4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F10D-85BB-A721-71B7-26F8582B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C5C6F-AD9F-21C7-3959-5EB39759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3972E-1277-DEF8-06D6-06BAFF71F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C8A43-C61C-F809-8460-BF872DB00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0D765-6F82-33FD-9132-C7E44CC29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9DAF8-28CE-A169-BA87-F42E889D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3219-292E-41A1-9456-A6AB05C317B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13DB8-4F09-A3F1-8533-9D416F59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DF9D1-E398-EF5E-E67C-487FD221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4617-CDF4-434D-AFD5-E86AB7E2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1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BFED-2784-7F12-6A55-D012FC53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65576-CD7E-970C-F8D5-2C01ECA0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3219-292E-41A1-9456-A6AB05C317B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1737D-D87E-FA17-3254-98B2F8E8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11313-1681-7A72-3951-61BDA7A8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4617-CDF4-434D-AFD5-E86AB7E2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4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6646D-DDCA-46D8-6573-D138E6BC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3219-292E-41A1-9456-A6AB05C317B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BEFCE-50F2-2BE8-9256-59684821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32D56-7FFB-289B-D9F5-236EF03E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4617-CDF4-434D-AFD5-E86AB7E2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560D-693C-A33B-CC0D-D7296F61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5C62-BC85-66F5-E4AF-E95E0ADC6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62B13-D076-8E30-66E7-3CB8227AA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370F7-0B49-0A94-3803-5D7DEF0C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3219-292E-41A1-9456-A6AB05C317B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2B2F3-AD03-AD0B-F322-1B639D26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DC22A-3208-6FE2-C661-FA2407A9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4617-CDF4-434D-AFD5-E86AB7E2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4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22D7-0C4B-8759-845C-E76C8855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801B1-627C-4883-AA14-303BB8C29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FB8C0-4592-889E-A1FC-ADFA6E577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27D29-E1BA-ACB1-7021-1907440A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3219-292E-41A1-9456-A6AB05C317B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F132B-9D37-61AE-902F-563B46D8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F99A1-6FE9-7AF1-49ED-7B87E6D3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4617-CDF4-434D-AFD5-E86AB7E2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1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13D08-3CBC-FFAD-53A8-4541222D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0EAE4-D848-DF43-45DE-73B1F0E36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EA65F-43F1-E9A6-4075-F8DDE7EEB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33219-292E-41A1-9456-A6AB05C317B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29DB9-60D7-83CB-D03B-DDCE6D75D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B346D-D3BE-4D90-D6D8-CA2F12904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4617-CDF4-434D-AFD5-E86AB7E2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2C394DD-B859-61E7-1E58-EFC369C4913D}"/>
              </a:ext>
            </a:extLst>
          </p:cNvPr>
          <p:cNvGrpSpPr/>
          <p:nvPr/>
        </p:nvGrpSpPr>
        <p:grpSpPr>
          <a:xfrm>
            <a:off x="1981200" y="2286000"/>
            <a:ext cx="8229600" cy="2286000"/>
            <a:chOff x="1981200" y="2514600"/>
            <a:chExt cx="8229600" cy="228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F2531E-8E23-51D7-5012-EF1BEAEA5391}"/>
                </a:ext>
              </a:extLst>
            </p:cNvPr>
            <p:cNvSpPr/>
            <p:nvPr/>
          </p:nvSpPr>
          <p:spPr>
            <a:xfrm>
              <a:off x="1981200" y="2514600"/>
              <a:ext cx="8229600" cy="2286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2B5BDD-DFF5-11C3-E725-76F11F485B07}"/>
                </a:ext>
              </a:extLst>
            </p:cNvPr>
            <p:cNvSpPr txBox="1"/>
            <p:nvPr/>
          </p:nvSpPr>
          <p:spPr>
            <a:xfrm>
              <a:off x="3702869" y="2872770"/>
              <a:ext cx="6090129" cy="15696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600" b="1" dirty="0">
                  <a:latin typeface="Old Block" panose="00000009000000000000" pitchFamily="50" charset="0"/>
                </a:rPr>
                <a:t>SENTRY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F2944B-353F-5672-998D-FDB77349C563}"/>
                </a:ext>
              </a:extLst>
            </p:cNvPr>
            <p:cNvSpPr txBox="1"/>
            <p:nvPr/>
          </p:nvSpPr>
          <p:spPr>
            <a:xfrm>
              <a:off x="2372237" y="2726576"/>
              <a:ext cx="134203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b="1" dirty="0">
                  <a:latin typeface="Montserrat" panose="00000500000000000000" pitchFamily="2" charset="0"/>
                </a:rPr>
                <a:t>//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531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Old Block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MacGregor</dc:creator>
  <cp:lastModifiedBy>Russell MacGregor</cp:lastModifiedBy>
  <cp:revision>1</cp:revision>
  <dcterms:created xsi:type="dcterms:W3CDTF">2023-01-19T04:46:33Z</dcterms:created>
  <dcterms:modified xsi:type="dcterms:W3CDTF">2023-01-19T04:52:11Z</dcterms:modified>
</cp:coreProperties>
</file>