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58" r:id="rId5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E9A99-550E-45F1-967C-9D9859500F63}" v="9" dt="2022-06-24T03:13:45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96" y="-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sell MacGregor" userId="506f58f3b25126be" providerId="LiveId" clId="{7BFE9A99-550E-45F1-967C-9D9859500F63}"/>
    <pc:docChg chg="undo custSel addSld delSld modSld">
      <pc:chgData name="Russell MacGregor" userId="506f58f3b25126be" providerId="LiveId" clId="{7BFE9A99-550E-45F1-967C-9D9859500F63}" dt="2023-06-20T03:04:04.221" v="62" actId="47"/>
      <pc:docMkLst>
        <pc:docMk/>
      </pc:docMkLst>
      <pc:sldChg chg="addSp delSp modSp mod">
        <pc:chgData name="Russell MacGregor" userId="506f58f3b25126be" providerId="LiveId" clId="{7BFE9A99-550E-45F1-967C-9D9859500F63}" dt="2022-06-24T03:10:30.232" v="7" actId="478"/>
        <pc:sldMkLst>
          <pc:docMk/>
          <pc:sldMk cId="1551135072" sldId="256"/>
        </pc:sldMkLst>
        <pc:spChg chg="mod">
          <ac:chgData name="Russell MacGregor" userId="506f58f3b25126be" providerId="LiveId" clId="{7BFE9A99-550E-45F1-967C-9D9859500F63}" dt="2022-06-24T03:09:33.711" v="1" actId="1076"/>
          <ac:spMkLst>
            <pc:docMk/>
            <pc:sldMk cId="1551135072" sldId="256"/>
            <ac:spMk id="4" creationId="{4B238883-899D-8989-B96D-FB76FAA086F8}"/>
          </ac:spMkLst>
        </pc:spChg>
        <pc:spChg chg="mod">
          <ac:chgData name="Russell MacGregor" userId="506f58f3b25126be" providerId="LiveId" clId="{7BFE9A99-550E-45F1-967C-9D9859500F63}" dt="2022-06-24T03:09:37.451" v="3" actId="14100"/>
          <ac:spMkLst>
            <pc:docMk/>
            <pc:sldMk cId="1551135072" sldId="256"/>
            <ac:spMk id="6" creationId="{2AE2D912-71E4-34F8-D0C6-7D9CAD49B1B5}"/>
          </ac:spMkLst>
        </pc:spChg>
        <pc:picChg chg="add del mod">
          <ac:chgData name="Russell MacGregor" userId="506f58f3b25126be" providerId="LiveId" clId="{7BFE9A99-550E-45F1-967C-9D9859500F63}" dt="2022-06-24T03:10:30.232" v="7" actId="478"/>
          <ac:picMkLst>
            <pc:docMk/>
            <pc:sldMk cId="1551135072" sldId="256"/>
            <ac:picMk id="1026" creationId="{44438A38-40CF-08E7-E710-5CA73314331B}"/>
          </ac:picMkLst>
        </pc:picChg>
      </pc:sldChg>
      <pc:sldChg chg="addSp delSp modSp new mod">
        <pc:chgData name="Russell MacGregor" userId="506f58f3b25126be" providerId="LiveId" clId="{7BFE9A99-550E-45F1-967C-9D9859500F63}" dt="2022-06-24T03:14:17.995" v="54" actId="478"/>
        <pc:sldMkLst>
          <pc:docMk/>
          <pc:sldMk cId="2802804747" sldId="258"/>
        </pc:sldMkLst>
        <pc:picChg chg="add del mod">
          <ac:chgData name="Russell MacGregor" userId="506f58f3b25126be" providerId="LiveId" clId="{7BFE9A99-550E-45F1-967C-9D9859500F63}" dt="2022-06-24T03:12:26.108" v="16" actId="478"/>
          <ac:picMkLst>
            <pc:docMk/>
            <pc:sldMk cId="2802804747" sldId="258"/>
            <ac:picMk id="3" creationId="{7C6DD8AB-F481-C9B0-AF5F-9A48592EB0AB}"/>
          </ac:picMkLst>
        </pc:picChg>
        <pc:picChg chg="add del mod">
          <ac:chgData name="Russell MacGregor" userId="506f58f3b25126be" providerId="LiveId" clId="{7BFE9A99-550E-45F1-967C-9D9859500F63}" dt="2022-06-24T03:12:10.232" v="14" actId="478"/>
          <ac:picMkLst>
            <pc:docMk/>
            <pc:sldMk cId="2802804747" sldId="258"/>
            <ac:picMk id="4" creationId="{CF1C2D5D-757B-467B-FA7D-31BE7C87170F}"/>
          </ac:picMkLst>
        </pc:picChg>
        <pc:picChg chg="add mod">
          <ac:chgData name="Russell MacGregor" userId="506f58f3b25126be" providerId="LiveId" clId="{7BFE9A99-550E-45F1-967C-9D9859500F63}" dt="2022-06-24T03:13:29.490" v="32" actId="12789"/>
          <ac:picMkLst>
            <pc:docMk/>
            <pc:sldMk cId="2802804747" sldId="258"/>
            <ac:picMk id="6" creationId="{E08BD20C-C2F5-B8B2-54E3-8696B9C3B121}"/>
          </ac:picMkLst>
        </pc:picChg>
        <pc:picChg chg="add mod">
          <ac:chgData name="Russell MacGregor" userId="506f58f3b25126be" providerId="LiveId" clId="{7BFE9A99-550E-45F1-967C-9D9859500F63}" dt="2022-06-24T03:14:17.664" v="53" actId="14100"/>
          <ac:picMkLst>
            <pc:docMk/>
            <pc:sldMk cId="2802804747" sldId="258"/>
            <ac:picMk id="8" creationId="{1973B230-426F-6D52-8BCC-4BA2C0B73C34}"/>
          </ac:picMkLst>
        </pc:picChg>
        <pc:picChg chg="add del mod">
          <ac:chgData name="Russell MacGregor" userId="506f58f3b25126be" providerId="LiveId" clId="{7BFE9A99-550E-45F1-967C-9D9859500F63}" dt="2022-06-24T03:14:17.995" v="54" actId="478"/>
          <ac:picMkLst>
            <pc:docMk/>
            <pc:sldMk cId="2802804747" sldId="258"/>
            <ac:picMk id="9" creationId="{D347B7DC-85DE-2FBD-D5BB-131334EF78E0}"/>
          </ac:picMkLst>
        </pc:picChg>
      </pc:sldChg>
      <pc:sldChg chg="modSp add mod">
        <pc:chgData name="Russell MacGregor" userId="506f58f3b25126be" providerId="LiveId" clId="{7BFE9A99-550E-45F1-967C-9D9859500F63}" dt="2022-07-13T04:08:25.840" v="56" actId="207"/>
        <pc:sldMkLst>
          <pc:docMk/>
          <pc:sldMk cId="3836807443" sldId="259"/>
        </pc:sldMkLst>
        <pc:spChg chg="mod">
          <ac:chgData name="Russell MacGregor" userId="506f58f3b25126be" providerId="LiveId" clId="{7BFE9A99-550E-45F1-967C-9D9859500F63}" dt="2022-07-13T04:08:25.840" v="56" actId="207"/>
          <ac:spMkLst>
            <pc:docMk/>
            <pc:sldMk cId="3836807443" sldId="259"/>
            <ac:spMk id="4" creationId="{4B238883-899D-8989-B96D-FB76FAA086F8}"/>
          </ac:spMkLst>
        </pc:spChg>
        <pc:spChg chg="mod">
          <ac:chgData name="Russell MacGregor" userId="506f58f3b25126be" providerId="LiveId" clId="{7BFE9A99-550E-45F1-967C-9D9859500F63}" dt="2022-07-13T04:08:25.840" v="56" actId="207"/>
          <ac:spMkLst>
            <pc:docMk/>
            <pc:sldMk cId="3836807443" sldId="259"/>
            <ac:spMk id="6" creationId="{2AE2D912-71E4-34F8-D0C6-7D9CAD49B1B5}"/>
          </ac:spMkLst>
        </pc:spChg>
      </pc:sldChg>
      <pc:sldChg chg="addSp delSp add del mod">
        <pc:chgData name="Russell MacGregor" userId="506f58f3b25126be" providerId="LiveId" clId="{7BFE9A99-550E-45F1-967C-9D9859500F63}" dt="2023-06-20T03:04:04.221" v="62" actId="47"/>
        <pc:sldMkLst>
          <pc:docMk/>
          <pc:sldMk cId="2599848616" sldId="260"/>
        </pc:sldMkLst>
        <pc:spChg chg="add del">
          <ac:chgData name="Russell MacGregor" userId="506f58f3b25126be" providerId="LiveId" clId="{7BFE9A99-550E-45F1-967C-9D9859500F63}" dt="2023-06-20T03:03:56.153" v="61" actId="478"/>
          <ac:spMkLst>
            <pc:docMk/>
            <pc:sldMk cId="2599848616" sldId="260"/>
            <ac:spMk id="7" creationId="{4823D304-5E81-9AFF-41B4-34ED91DF69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4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97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1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5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5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7639-5423-4663-95A7-C9F0F1791AC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382D5-86CD-432D-9575-CD826D3BF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5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D3A60-10A5-E2C4-7E20-378582D65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511" y="1700407"/>
            <a:ext cx="5565378" cy="4796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C2262A-6F58-6748-E730-78B19CED7D01}"/>
              </a:ext>
            </a:extLst>
          </p:cNvPr>
          <p:cNvSpPr txBox="1"/>
          <p:nvPr/>
        </p:nvSpPr>
        <p:spPr>
          <a:xfrm>
            <a:off x="2236549" y="6665222"/>
            <a:ext cx="32993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7E95B-DE7D-AE1F-C8FA-8255765CDDDB}"/>
              </a:ext>
            </a:extLst>
          </p:cNvPr>
          <p:cNvSpPr txBox="1"/>
          <p:nvPr/>
        </p:nvSpPr>
        <p:spPr>
          <a:xfrm>
            <a:off x="1705954" y="7773218"/>
            <a:ext cx="4360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ontserrat" panose="00000500000000000000" pitchFamily="2" charset="0"/>
              </a:rPr>
              <a:t>Russell</a:t>
            </a:r>
            <a:r>
              <a:rPr lang="en-US" sz="28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Montserrat" panose="00000500000000000000" pitchFamily="2" charset="0"/>
              </a:rPr>
              <a:t> A. MacGregor</a:t>
            </a:r>
            <a:endParaRPr lang="en-US" sz="32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0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E2D912-71E4-34F8-D0C6-7D9CAD49B1B5}"/>
              </a:ext>
            </a:extLst>
          </p:cNvPr>
          <p:cNvSpPr>
            <a:spLocks noChangeAspect="1"/>
          </p:cNvSpPr>
          <p:nvPr/>
        </p:nvSpPr>
        <p:spPr>
          <a:xfrm>
            <a:off x="768223" y="2201589"/>
            <a:ext cx="6235954" cy="537582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823D304-5E81-9AFF-41B4-34ED91DF69B9}"/>
              </a:ext>
            </a:extLst>
          </p:cNvPr>
          <p:cNvSpPr>
            <a:spLocks noChangeAspect="1"/>
          </p:cNvSpPr>
          <p:nvPr/>
        </p:nvSpPr>
        <p:spPr>
          <a:xfrm>
            <a:off x="1282319" y="2784475"/>
            <a:ext cx="5207762" cy="44894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B238883-899D-8989-B96D-FB76FAA086F8}"/>
              </a:ext>
            </a:extLst>
          </p:cNvPr>
          <p:cNvSpPr>
            <a:spLocks noChangeAspect="1"/>
          </p:cNvSpPr>
          <p:nvPr/>
        </p:nvSpPr>
        <p:spPr>
          <a:xfrm>
            <a:off x="1996821" y="3613150"/>
            <a:ext cx="3778758" cy="325755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3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AE2D912-71E4-34F8-D0C6-7D9CAD49B1B5}"/>
              </a:ext>
            </a:extLst>
          </p:cNvPr>
          <p:cNvSpPr>
            <a:spLocks noChangeAspect="1"/>
          </p:cNvSpPr>
          <p:nvPr/>
        </p:nvSpPr>
        <p:spPr>
          <a:xfrm>
            <a:off x="768223" y="2201589"/>
            <a:ext cx="6235954" cy="537582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823D304-5E81-9AFF-41B4-34ED91DF69B9}"/>
              </a:ext>
            </a:extLst>
          </p:cNvPr>
          <p:cNvSpPr>
            <a:spLocks noChangeAspect="1"/>
          </p:cNvSpPr>
          <p:nvPr/>
        </p:nvSpPr>
        <p:spPr>
          <a:xfrm>
            <a:off x="1282319" y="2784475"/>
            <a:ext cx="5207762" cy="44894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B238883-899D-8989-B96D-FB76FAA086F8}"/>
              </a:ext>
            </a:extLst>
          </p:cNvPr>
          <p:cNvSpPr>
            <a:spLocks noChangeAspect="1"/>
          </p:cNvSpPr>
          <p:nvPr/>
        </p:nvSpPr>
        <p:spPr>
          <a:xfrm>
            <a:off x="1996821" y="3613150"/>
            <a:ext cx="3778758" cy="325755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0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08BD20C-C2F5-B8B2-54E3-8696B9C3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24000"/>
            <a:ext cx="7772400" cy="7010400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1973B230-426F-6D52-8BCC-4BA2C0B73C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4" y="2557700"/>
            <a:ext cx="5835112" cy="52691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347B7DC-85DE-2FBD-D5BB-131334EF7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1456" y="3538405"/>
            <a:ext cx="4149488" cy="37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0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</Words>
  <Application>Microsoft Office PowerPoint</Application>
  <PresentationFormat>Custom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MacGregor, Russell</dc:creator>
  <cp:lastModifiedBy>Russell MacGregor</cp:lastModifiedBy>
  <cp:revision>1</cp:revision>
  <cp:lastPrinted>2022-06-24T01:38:12Z</cp:lastPrinted>
  <dcterms:created xsi:type="dcterms:W3CDTF">2022-06-24T01:30:21Z</dcterms:created>
  <dcterms:modified xsi:type="dcterms:W3CDTF">2023-06-20T03:04:05Z</dcterms:modified>
</cp:coreProperties>
</file>