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44B4B-753F-41FE-8E65-9DD038CE71E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97CF-F390-40C4-8FB4-419C85E59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A4CB36-9893-CBB7-ED52-8D1E55498002}"/>
              </a:ext>
            </a:extLst>
          </p:cNvPr>
          <p:cNvSpPr>
            <a:spLocks noChangeAspect="1"/>
          </p:cNvSpPr>
          <p:nvPr/>
        </p:nvSpPr>
        <p:spPr>
          <a:xfrm>
            <a:off x="956675" y="948846"/>
            <a:ext cx="7230649" cy="7230649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entry Turret - Portal Wiki">
            <a:extLst>
              <a:ext uri="{FF2B5EF4-FFF2-40B4-BE49-F238E27FC236}">
                <a16:creationId xmlns:a16="http://schemas.microsoft.com/office/drawing/2014/main" id="{2D6D174F-06F0-CEB5-EC74-8B2DF9FB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27" y="0"/>
            <a:ext cx="1563344" cy="33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 Made That Black Box? - The New York Times">
            <a:extLst>
              <a:ext uri="{FF2B5EF4-FFF2-40B4-BE49-F238E27FC236}">
                <a16:creationId xmlns:a16="http://schemas.microsoft.com/office/drawing/2014/main" id="{EDB75267-EFD4-49DA-56F3-CD3C6370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91" y="7152362"/>
            <a:ext cx="3522210" cy="19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ontroller for Xbox Series X, Xbox Series S, and Xbox One (Latest  Model) Carbon Black QAT-00001 - Best Buy">
            <a:extLst>
              <a:ext uri="{FF2B5EF4-FFF2-40B4-BE49-F238E27FC236}">
                <a16:creationId xmlns:a16="http://schemas.microsoft.com/office/drawing/2014/main" id="{541125CE-19A4-1DC5-35A3-FF0CA7C0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9" y="6939419"/>
            <a:ext cx="1903956" cy="18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D4C55-D73A-18F5-C73F-C1AB294D58A4}"/>
              </a:ext>
            </a:extLst>
          </p:cNvPr>
          <p:cNvSpPr txBox="1"/>
          <p:nvPr/>
        </p:nvSpPr>
        <p:spPr>
          <a:xfrm>
            <a:off x="2586623" y="4508114"/>
            <a:ext cx="3970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Montserrat" panose="00000500000000000000" pitchFamily="2" charset="0"/>
              </a:rPr>
              <a:t>The Iron Triangle</a:t>
            </a:r>
          </a:p>
        </p:txBody>
      </p:sp>
    </p:spTree>
    <p:extLst>
      <p:ext uri="{BB962C8B-B14F-4D97-AF65-F5344CB8AC3E}">
        <p14:creationId xmlns:p14="http://schemas.microsoft.com/office/powerpoint/2010/main" val="25861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2022-06-17T18:54:41Z</dcterms:created>
  <dcterms:modified xsi:type="dcterms:W3CDTF">2022-06-18T02:50:06Z</dcterms:modified>
</cp:coreProperties>
</file>