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3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9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4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5EED-1C41-4D42-8EB6-506354F81C2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36F5-45FD-48FC-B7D0-03514B00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E33DB-1BAC-DD49-873C-ED8FDD1AA851}"/>
              </a:ext>
            </a:extLst>
          </p:cNvPr>
          <p:cNvSpPr/>
          <p:nvPr/>
        </p:nvSpPr>
        <p:spPr>
          <a:xfrm>
            <a:off x="0" y="55880"/>
            <a:ext cx="29718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LCD 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44BD4-15E1-8362-9531-248B000F9996}"/>
              </a:ext>
            </a:extLst>
          </p:cNvPr>
          <p:cNvSpPr/>
          <p:nvPr/>
        </p:nvSpPr>
        <p:spPr>
          <a:xfrm>
            <a:off x="0" y="1747520"/>
            <a:ext cx="2971800" cy="42672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Pushbuttons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73657-81E2-BD83-A763-F1295981E78D}"/>
              </a:ext>
            </a:extLst>
          </p:cNvPr>
          <p:cNvSpPr/>
          <p:nvPr/>
        </p:nvSpPr>
        <p:spPr>
          <a:xfrm rot="5400000">
            <a:off x="2712720" y="901700"/>
            <a:ext cx="2118360" cy="42672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Toggle Switches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32E02-884C-5BCA-DF0A-6E34E89455DA}"/>
              </a:ext>
            </a:extLst>
          </p:cNvPr>
          <p:cNvSpPr/>
          <p:nvPr/>
        </p:nvSpPr>
        <p:spPr>
          <a:xfrm>
            <a:off x="4069080" y="55880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B794F-3C1C-2592-1E4A-ED321B794CC3}"/>
              </a:ext>
            </a:extLst>
          </p:cNvPr>
          <p:cNvSpPr/>
          <p:nvPr/>
        </p:nvSpPr>
        <p:spPr>
          <a:xfrm>
            <a:off x="4069080" y="321056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6D7C2-943A-5EF6-BC4D-F81E25E95547}"/>
              </a:ext>
            </a:extLst>
          </p:cNvPr>
          <p:cNvSpPr/>
          <p:nvPr/>
        </p:nvSpPr>
        <p:spPr>
          <a:xfrm>
            <a:off x="4069080" y="586232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55F27-17D3-AE0A-2DAE-426C59C761E5}"/>
              </a:ext>
            </a:extLst>
          </p:cNvPr>
          <p:cNvSpPr/>
          <p:nvPr/>
        </p:nvSpPr>
        <p:spPr>
          <a:xfrm>
            <a:off x="4069080" y="851408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688358-1982-F162-1D5E-E00EAE75AB26}"/>
              </a:ext>
            </a:extLst>
          </p:cNvPr>
          <p:cNvSpPr/>
          <p:nvPr/>
        </p:nvSpPr>
        <p:spPr>
          <a:xfrm>
            <a:off x="4069080" y="1116584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9831D-F76A-8C75-742C-88FC3ADDCD9B}"/>
              </a:ext>
            </a:extLst>
          </p:cNvPr>
          <p:cNvSpPr/>
          <p:nvPr/>
        </p:nvSpPr>
        <p:spPr>
          <a:xfrm>
            <a:off x="4069080" y="1381760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DFA8CD-CFE2-D34F-DEAB-AE73CC3FBC20}"/>
              </a:ext>
            </a:extLst>
          </p:cNvPr>
          <p:cNvSpPr/>
          <p:nvPr/>
        </p:nvSpPr>
        <p:spPr>
          <a:xfrm>
            <a:off x="4069080" y="1646936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E7722-E5AE-371A-08BE-626A40409699}"/>
              </a:ext>
            </a:extLst>
          </p:cNvPr>
          <p:cNvSpPr/>
          <p:nvPr/>
        </p:nvSpPr>
        <p:spPr>
          <a:xfrm>
            <a:off x="4069080" y="1912112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BC7323-EF60-F755-2D35-B67FD0A2F768}"/>
              </a:ext>
            </a:extLst>
          </p:cNvPr>
          <p:cNvSpPr/>
          <p:nvPr/>
        </p:nvSpPr>
        <p:spPr>
          <a:xfrm>
            <a:off x="3209545" y="52832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4CF65B-5895-D757-B8F4-E7BF8508894F}"/>
              </a:ext>
            </a:extLst>
          </p:cNvPr>
          <p:cNvSpPr/>
          <p:nvPr/>
        </p:nvSpPr>
        <p:spPr>
          <a:xfrm>
            <a:off x="3209545" y="318008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0F751-60F4-05AC-4E50-54B98FB300CE}"/>
              </a:ext>
            </a:extLst>
          </p:cNvPr>
          <p:cNvSpPr/>
          <p:nvPr/>
        </p:nvSpPr>
        <p:spPr>
          <a:xfrm>
            <a:off x="3209545" y="583184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B2376D-1BC9-C92E-EB78-711F2365599C}"/>
              </a:ext>
            </a:extLst>
          </p:cNvPr>
          <p:cNvSpPr/>
          <p:nvPr/>
        </p:nvSpPr>
        <p:spPr>
          <a:xfrm>
            <a:off x="3209545" y="848360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2D621-451F-220E-3769-30719926C5F3}"/>
              </a:ext>
            </a:extLst>
          </p:cNvPr>
          <p:cNvSpPr/>
          <p:nvPr/>
        </p:nvSpPr>
        <p:spPr>
          <a:xfrm>
            <a:off x="3209545" y="1113536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98CAC-0DF1-0D3A-E825-B20D80FB78ED}"/>
              </a:ext>
            </a:extLst>
          </p:cNvPr>
          <p:cNvSpPr/>
          <p:nvPr/>
        </p:nvSpPr>
        <p:spPr>
          <a:xfrm>
            <a:off x="3209545" y="1378712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A1614-9C65-A2A4-060F-E9DDE2FC8892}"/>
              </a:ext>
            </a:extLst>
          </p:cNvPr>
          <p:cNvSpPr/>
          <p:nvPr/>
        </p:nvSpPr>
        <p:spPr>
          <a:xfrm>
            <a:off x="3209545" y="1643888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398B80-4CFC-2C79-930F-DF93493ED22F}"/>
              </a:ext>
            </a:extLst>
          </p:cNvPr>
          <p:cNvSpPr/>
          <p:nvPr/>
        </p:nvSpPr>
        <p:spPr>
          <a:xfrm>
            <a:off x="3209545" y="1909064"/>
            <a:ext cx="265176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499A9C-4A97-A652-42EE-44B3CE0C58A5}"/>
              </a:ext>
            </a:extLst>
          </p:cNvPr>
          <p:cNvSpPr/>
          <p:nvPr/>
        </p:nvSpPr>
        <p:spPr>
          <a:xfrm>
            <a:off x="3639312" y="2321687"/>
            <a:ext cx="265176" cy="265176"/>
          </a:xfrm>
          <a:prstGeom prst="rect">
            <a:avLst/>
          </a:prstGeom>
          <a:solidFill>
            <a:srgbClr val="4472C4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C4471-A79B-1D47-482B-BFC9B56A5676}"/>
              </a:ext>
            </a:extLst>
          </p:cNvPr>
          <p:cNvSpPr txBox="1"/>
          <p:nvPr/>
        </p:nvSpPr>
        <p:spPr>
          <a:xfrm>
            <a:off x="43838" y="2269609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Iron Triangle | Remote</a:t>
            </a:r>
          </a:p>
        </p:txBody>
      </p:sp>
    </p:spTree>
    <p:extLst>
      <p:ext uri="{BB962C8B-B14F-4D97-AF65-F5344CB8AC3E}">
        <p14:creationId xmlns:p14="http://schemas.microsoft.com/office/powerpoint/2010/main" val="103314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MacGregor, Russell</dc:creator>
  <cp:lastModifiedBy>Russell MacGregor</cp:lastModifiedBy>
  <cp:revision>1</cp:revision>
  <dcterms:created xsi:type="dcterms:W3CDTF">2022-06-24T20:18:11Z</dcterms:created>
  <dcterms:modified xsi:type="dcterms:W3CDTF">2022-06-24T20:54:32Z</dcterms:modified>
</cp:coreProperties>
</file>