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CE5DF-31E3-4D95-9B1E-562575D3C542}" v="16" dt="2023-06-09T17:27:29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7204" y="-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1C5CE5DF-31E3-4D95-9B1E-562575D3C542}"/>
    <pc:docChg chg="undo custSel modSld">
      <pc:chgData name="Russell MacGregor" userId="506f58f3b25126be" providerId="LiveId" clId="{1C5CE5DF-31E3-4D95-9B1E-562575D3C542}" dt="2023-06-09T17:28:04.106" v="232" actId="14100"/>
      <pc:docMkLst>
        <pc:docMk/>
      </pc:docMkLst>
      <pc:sldChg chg="addSp delSp modSp mod">
        <pc:chgData name="Russell MacGregor" userId="506f58f3b25126be" providerId="LiveId" clId="{1C5CE5DF-31E3-4D95-9B1E-562575D3C542}" dt="2023-06-09T17:28:04.106" v="232" actId="14100"/>
        <pc:sldMkLst>
          <pc:docMk/>
          <pc:sldMk cId="354748440" sldId="256"/>
        </pc:sldMkLst>
        <pc:spChg chg="add del mod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2" creationId="{885D6BD4-473F-C198-24BB-D00C3897606F}"/>
          </ac:spMkLst>
        </pc:spChg>
        <pc:spChg chg="add del mod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3" creationId="{C9B59C8C-96AC-117E-7E4B-51DF4E975EE6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4" creationId="{BE691135-4D29-4D7C-43A8-213B65C6089A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5" creationId="{7A5E8A65-1D56-F9E5-C177-AAEED7415C58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6" creationId="{E3131DE0-9FEF-D64A-9F66-401F11695DFD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7" creationId="{CBA37A3C-3648-A700-DA9C-9A09702A12EA}"/>
          </ac:spMkLst>
        </pc:spChg>
        <pc:spChg chg="add del mod">
          <ac:chgData name="Russell MacGregor" userId="506f58f3b25126be" providerId="LiveId" clId="{1C5CE5DF-31E3-4D95-9B1E-562575D3C542}" dt="2022-08-10T18:44:26.390" v="38" actId="21"/>
          <ac:spMkLst>
            <pc:docMk/>
            <pc:sldMk cId="354748440" sldId="256"/>
            <ac:spMk id="8" creationId="{1D931C87-D6FE-4FD6-09E1-FD556AA4DE46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11" creationId="{07737228-3D30-69FC-3427-B7D4C9889781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12" creationId="{A362AE2C-DF3D-60E9-042D-0371AD5C120A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13" creationId="{164B57BC-66B2-A057-DE34-F1A4A4A88FDA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14" creationId="{1C315369-A9B2-51F2-95EE-6B27B8A8C984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17" creationId="{38785531-FC21-59E1-25A5-4F6AF8BC797B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19" creationId="{AEB4DECB-B98B-D8A0-3491-68177263E867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21" creationId="{5BF55845-EBA8-6E5E-670E-231D1DE5CEA3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22" creationId="{E0E0C8FF-27D0-F0E5-DD6C-62F0FD7EE1D4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23" creationId="{50528F56-4AC8-9080-EA1E-DF8AF57DBA73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24" creationId="{8FCBBCCB-A909-F2EF-B2D6-5E3999E05FCD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25" creationId="{370A86BD-C13F-DA6E-F139-97C5D7356EF6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26" creationId="{08F284E2-4295-9AA5-6464-F9F437DF0602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27" creationId="{A8729407-0D96-3509-8D3E-655E0F180E5C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28" creationId="{4E2F0242-51E2-C9E2-5178-A097EB4C440E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30" creationId="{0787B748-1B21-06F6-E240-ED1E11BD8EFD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31" creationId="{35DFDE97-B16C-3192-5235-D5D96D3B651F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32" creationId="{055E6BD8-2280-7536-E120-40F651F321C7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34" creationId="{C80ABFE6-6706-B253-6362-62ECFDF1CAF3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35" creationId="{5BB19B96-2D77-3C25-AC2B-A468A1AB2972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36" creationId="{FAA300CA-9170-A693-3F3B-E3E219A74755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37" creationId="{C73DBE3A-A860-2095-38FB-A448AD852144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39" creationId="{012C789E-32E0-7BFB-85FC-681B8A24DEE0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40" creationId="{005105A1-22FA-52AB-E5C8-A4DDC0B955C5}"/>
          </ac:spMkLst>
        </pc:spChg>
        <pc:spChg chg="del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41" creationId="{E9B8149A-0497-1EC2-A432-9DA9BD30AF5E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42" creationId="{EAAFEE73-BC6F-6186-7673-4566EC54043D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44" creationId="{464D6866-0DD6-02B6-B757-E63AEACB76FC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45" creationId="{B0838AC0-7792-DB77-E7C8-757BADB62F7B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46" creationId="{5144A563-7B8D-D8EB-FC40-279AAD65FB2C}"/>
          </ac:spMkLst>
        </pc:spChg>
        <pc:spChg chg="add del mod">
          <ac:chgData name="Russell MacGregor" userId="506f58f3b25126be" providerId="LiveId" clId="{1C5CE5DF-31E3-4D95-9B1E-562575D3C542}" dt="2022-08-10T20:13:12.881" v="145" actId="478"/>
          <ac:spMkLst>
            <pc:docMk/>
            <pc:sldMk cId="354748440" sldId="256"/>
            <ac:spMk id="47" creationId="{75FDA9CB-BC23-2910-4FC8-CB2D25FBD198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48" creationId="{F904BB06-6014-4115-006B-A7BF5E92C650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51" creationId="{247E1AF4-238B-FF96-0CA9-F2D211BF32B2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52" creationId="{A7DAFF01-6998-3569-EE34-2743E30F4A34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53" creationId="{2A0EC920-DB43-2CE4-CDB6-E1906E7609FD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60" creationId="{2EAC6C6B-0E46-9FF9-2F7D-D335AEC66BE9}"/>
          </ac:spMkLst>
        </pc:spChg>
        <pc:spChg chg="add del mod">
          <ac:chgData name="Russell MacGregor" userId="506f58f3b25126be" providerId="LiveId" clId="{1C5CE5DF-31E3-4D95-9B1E-562575D3C542}" dt="2022-08-10T20:14:01.089" v="150" actId="21"/>
          <ac:spMkLst>
            <pc:docMk/>
            <pc:sldMk cId="354748440" sldId="256"/>
            <ac:spMk id="72" creationId="{53CE788A-507E-588F-7E91-F74B199992D4}"/>
          </ac:spMkLst>
        </pc:spChg>
        <pc:spChg chg="add mod">
          <ac:chgData name="Russell MacGregor" userId="506f58f3b25126be" providerId="LiveId" clId="{1C5CE5DF-31E3-4D95-9B1E-562575D3C542}" dt="2022-08-10T20:14:07.906" v="151"/>
          <ac:spMkLst>
            <pc:docMk/>
            <pc:sldMk cId="354748440" sldId="256"/>
            <ac:spMk id="76" creationId="{3D5A797A-4B50-8760-57DA-63FAACF322F2}"/>
          </ac:spMkLst>
        </pc:spChg>
        <pc:spChg chg="add del mod">
          <ac:chgData name="Russell MacGregor" userId="506f58f3b25126be" providerId="LiveId" clId="{1C5CE5DF-31E3-4D95-9B1E-562575D3C542}" dt="2023-06-09T17:23:45.450" v="152" actId="478"/>
          <ac:spMkLst>
            <pc:docMk/>
            <pc:sldMk cId="354748440" sldId="256"/>
            <ac:spMk id="77" creationId="{FDBA8447-33B1-CFA2-A941-D98BFCA56ECD}"/>
          </ac:spMkLst>
        </pc:spChg>
        <pc:spChg chg="add mod">
          <ac:chgData name="Russell MacGregor" userId="506f58f3b25126be" providerId="LiveId" clId="{1C5CE5DF-31E3-4D95-9B1E-562575D3C542}" dt="2023-06-09T17:24:02.100" v="156" actId="1076"/>
          <ac:spMkLst>
            <pc:docMk/>
            <pc:sldMk cId="354748440" sldId="256"/>
            <ac:spMk id="78" creationId="{49BA52E9-587D-3CF7-2BDD-09B9AED92C76}"/>
          </ac:spMkLst>
        </pc:spChg>
        <pc:spChg chg="add mod">
          <ac:chgData name="Russell MacGregor" userId="506f58f3b25126be" providerId="LiveId" clId="{1C5CE5DF-31E3-4D95-9B1E-562575D3C542}" dt="2022-08-10T20:14:07.906" v="151"/>
          <ac:spMkLst>
            <pc:docMk/>
            <pc:sldMk cId="354748440" sldId="256"/>
            <ac:spMk id="79" creationId="{26D108F4-CD4B-A699-128E-91F0108C0E90}"/>
          </ac:spMkLst>
        </pc:spChg>
        <pc:spChg chg="add del mod">
          <ac:chgData name="Russell MacGregor" userId="506f58f3b25126be" providerId="LiveId" clId="{1C5CE5DF-31E3-4D95-9B1E-562575D3C542}" dt="2022-08-10T18:44:38.129" v="39" actId="21"/>
          <ac:spMkLst>
            <pc:docMk/>
            <pc:sldMk cId="354748440" sldId="256"/>
            <ac:spMk id="80" creationId="{3B0989FD-007D-ADA1-4741-AA3207459E28}"/>
          </ac:spMkLst>
        </pc:spChg>
        <pc:spChg chg="add mod">
          <ac:chgData name="Russell MacGregor" userId="506f58f3b25126be" providerId="LiveId" clId="{1C5CE5DF-31E3-4D95-9B1E-562575D3C542}" dt="2022-08-10T20:14:07.906" v="151"/>
          <ac:spMkLst>
            <pc:docMk/>
            <pc:sldMk cId="354748440" sldId="256"/>
            <ac:spMk id="83" creationId="{3CEC391A-2695-55CC-93AB-6DB5C824BDB6}"/>
          </ac:spMkLst>
        </pc:spChg>
        <pc:spChg chg="add mod">
          <ac:chgData name="Russell MacGregor" userId="506f58f3b25126be" providerId="LiveId" clId="{1C5CE5DF-31E3-4D95-9B1E-562575D3C542}" dt="2022-08-10T20:14:07.906" v="151"/>
          <ac:spMkLst>
            <pc:docMk/>
            <pc:sldMk cId="354748440" sldId="256"/>
            <ac:spMk id="85" creationId="{EE189DA1-F25D-6805-45AE-70B899903171}"/>
          </ac:spMkLst>
        </pc:spChg>
        <pc:spChg chg="add mod">
          <ac:chgData name="Russell MacGregor" userId="506f58f3b25126be" providerId="LiveId" clId="{1C5CE5DF-31E3-4D95-9B1E-562575D3C542}" dt="2023-06-09T17:24:40.959" v="189" actId="1076"/>
          <ac:spMkLst>
            <pc:docMk/>
            <pc:sldMk cId="354748440" sldId="256"/>
            <ac:spMk id="86" creationId="{9F2D7EEA-E6E9-0A72-A9B4-178B59314416}"/>
          </ac:spMkLst>
        </pc:spChg>
        <pc:spChg chg="add mod">
          <ac:chgData name="Russell MacGregor" userId="506f58f3b25126be" providerId="LiveId" clId="{1C5CE5DF-31E3-4D95-9B1E-562575D3C542}" dt="2023-06-09T17:24:40.959" v="189" actId="1076"/>
          <ac:spMkLst>
            <pc:docMk/>
            <pc:sldMk cId="354748440" sldId="256"/>
            <ac:spMk id="87" creationId="{C127DD2C-2E31-2C14-13AB-C12FF63FE224}"/>
          </ac:spMkLst>
        </pc:spChg>
        <pc:spChg chg="add mod">
          <ac:chgData name="Russell MacGregor" userId="506f58f3b25126be" providerId="LiveId" clId="{1C5CE5DF-31E3-4D95-9B1E-562575D3C542}" dt="2023-06-09T17:24:40.959" v="189" actId="1076"/>
          <ac:spMkLst>
            <pc:docMk/>
            <pc:sldMk cId="354748440" sldId="256"/>
            <ac:spMk id="88" creationId="{2D416B22-B255-BFC3-049A-B23AA5210F4C}"/>
          </ac:spMkLst>
        </pc:spChg>
        <pc:spChg chg="add mod">
          <ac:chgData name="Russell MacGregor" userId="506f58f3b25126be" providerId="LiveId" clId="{1C5CE5DF-31E3-4D95-9B1E-562575D3C542}" dt="2023-06-09T17:24:40.959" v="189" actId="1076"/>
          <ac:spMkLst>
            <pc:docMk/>
            <pc:sldMk cId="354748440" sldId="256"/>
            <ac:spMk id="89" creationId="{D278C634-3002-FAF7-02D5-3DC9118BD40D}"/>
          </ac:spMkLst>
        </pc:spChg>
        <pc:spChg chg="add mod">
          <ac:chgData name="Russell MacGregor" userId="506f58f3b25126be" providerId="LiveId" clId="{1C5CE5DF-31E3-4D95-9B1E-562575D3C542}" dt="2023-06-09T17:24:40.959" v="189" actId="1076"/>
          <ac:spMkLst>
            <pc:docMk/>
            <pc:sldMk cId="354748440" sldId="256"/>
            <ac:spMk id="90" creationId="{DF4DD808-A27D-CED6-81FB-3C4ACF66C1AC}"/>
          </ac:spMkLst>
        </pc:spChg>
        <pc:spChg chg="add mod">
          <ac:chgData name="Russell MacGregor" userId="506f58f3b25126be" providerId="LiveId" clId="{1C5CE5DF-31E3-4D95-9B1E-562575D3C542}" dt="2022-08-10T20:14:07.906" v="151"/>
          <ac:spMkLst>
            <pc:docMk/>
            <pc:sldMk cId="354748440" sldId="256"/>
            <ac:spMk id="92" creationId="{3C3CDAFA-220A-8699-AAFB-5CF1E8DD0ED6}"/>
          </ac:spMkLst>
        </pc:spChg>
        <pc:spChg chg="add mod">
          <ac:chgData name="Russell MacGregor" userId="506f58f3b25126be" providerId="LiveId" clId="{1C5CE5DF-31E3-4D95-9B1E-562575D3C542}" dt="2023-06-09T17:25:31.362" v="197" actId="1076"/>
          <ac:spMkLst>
            <pc:docMk/>
            <pc:sldMk cId="354748440" sldId="256"/>
            <ac:spMk id="94" creationId="{C23ADB21-948C-DBCC-F72F-64DA38D7DEF4}"/>
          </ac:spMkLst>
        </pc:spChg>
        <pc:spChg chg="add mod">
          <ac:chgData name="Russell MacGregor" userId="506f58f3b25126be" providerId="LiveId" clId="{1C5CE5DF-31E3-4D95-9B1E-562575D3C542}" dt="2022-08-10T20:14:07.906" v="151"/>
          <ac:spMkLst>
            <pc:docMk/>
            <pc:sldMk cId="354748440" sldId="256"/>
            <ac:spMk id="95" creationId="{9A57D25B-046A-B0D0-31BB-4E501FB55007}"/>
          </ac:spMkLst>
        </pc:spChg>
        <pc:spChg chg="add mod">
          <ac:chgData name="Russell MacGregor" userId="506f58f3b25126be" providerId="LiveId" clId="{1C5CE5DF-31E3-4D95-9B1E-562575D3C542}" dt="2023-06-09T17:24:40.959" v="189" actId="1076"/>
          <ac:spMkLst>
            <pc:docMk/>
            <pc:sldMk cId="354748440" sldId="256"/>
            <ac:spMk id="96" creationId="{BE729FE3-D9BE-B558-CCE7-AB2184000C36}"/>
          </ac:spMkLst>
        </pc:spChg>
        <pc:spChg chg="add mod">
          <ac:chgData name="Russell MacGregor" userId="506f58f3b25126be" providerId="LiveId" clId="{1C5CE5DF-31E3-4D95-9B1E-562575D3C542}" dt="2023-06-09T17:25:39.401" v="198" actId="14100"/>
          <ac:spMkLst>
            <pc:docMk/>
            <pc:sldMk cId="354748440" sldId="256"/>
            <ac:spMk id="97" creationId="{1DEE33E5-9B8B-1419-44C1-D3663D40C280}"/>
          </ac:spMkLst>
        </pc:spChg>
        <pc:spChg chg="add mod">
          <ac:chgData name="Russell MacGregor" userId="506f58f3b25126be" providerId="LiveId" clId="{1C5CE5DF-31E3-4D95-9B1E-562575D3C542}" dt="2022-08-10T20:14:07.906" v="151"/>
          <ac:spMkLst>
            <pc:docMk/>
            <pc:sldMk cId="354748440" sldId="256"/>
            <ac:spMk id="100" creationId="{EF6636F1-608C-BBD0-0D73-D10E1ADDA663}"/>
          </ac:spMkLst>
        </pc:spChg>
        <pc:spChg chg="add mod">
          <ac:chgData name="Russell MacGregor" userId="506f58f3b25126be" providerId="LiveId" clId="{1C5CE5DF-31E3-4D95-9B1E-562575D3C542}" dt="2022-08-10T20:14:07.906" v="151"/>
          <ac:spMkLst>
            <pc:docMk/>
            <pc:sldMk cId="354748440" sldId="256"/>
            <ac:spMk id="101" creationId="{7D91E6D7-274D-50E7-B4BB-1B0E8F142377}"/>
          </ac:spMkLst>
        </pc:spChg>
        <pc:spChg chg="add mod">
          <ac:chgData name="Russell MacGregor" userId="506f58f3b25126be" providerId="LiveId" clId="{1C5CE5DF-31E3-4D95-9B1E-562575D3C542}" dt="2023-06-09T17:26:40.648" v="214" actId="1076"/>
          <ac:spMkLst>
            <pc:docMk/>
            <pc:sldMk cId="354748440" sldId="256"/>
            <ac:spMk id="102" creationId="{D4F0E877-2BF3-B236-3D36-3DB1B85EF20B}"/>
          </ac:spMkLst>
        </pc:spChg>
        <pc:spChg chg="add mod">
          <ac:chgData name="Russell MacGregor" userId="506f58f3b25126be" providerId="LiveId" clId="{1C5CE5DF-31E3-4D95-9B1E-562575D3C542}" dt="2022-08-10T20:14:07.906" v="151"/>
          <ac:spMkLst>
            <pc:docMk/>
            <pc:sldMk cId="354748440" sldId="256"/>
            <ac:spMk id="104" creationId="{E6064211-E788-6437-587D-56B7E5849AB6}"/>
          </ac:spMkLst>
        </pc:spChg>
        <pc:spChg chg="add mod">
          <ac:chgData name="Russell MacGregor" userId="506f58f3b25126be" providerId="LiveId" clId="{1C5CE5DF-31E3-4D95-9B1E-562575D3C542}" dt="2022-08-10T20:14:07.906" v="151"/>
          <ac:spMkLst>
            <pc:docMk/>
            <pc:sldMk cId="354748440" sldId="256"/>
            <ac:spMk id="107" creationId="{FD9E7322-6133-B905-48A2-B86DE179D7A2}"/>
          </ac:spMkLst>
        </pc:spChg>
        <pc:cxnChg chg="add del mod">
          <ac:chgData name="Russell MacGregor" userId="506f58f3b25126be" providerId="LiveId" clId="{1C5CE5DF-31E3-4D95-9B1E-562575D3C542}" dt="2023-06-09T17:24:29.149" v="161" actId="478"/>
          <ac:cxnSpMkLst>
            <pc:docMk/>
            <pc:sldMk cId="354748440" sldId="256"/>
            <ac:cxnSpMk id="6" creationId="{9ED466C5-081E-65C2-08C4-910DE61474E1}"/>
          </ac:cxnSpMkLst>
        </pc:cxnChg>
        <pc:cxnChg chg="del mod">
          <ac:chgData name="Russell MacGregor" userId="506f58f3b25126be" providerId="LiveId" clId="{1C5CE5DF-31E3-4D95-9B1E-562575D3C542}" dt="2022-08-10T18:44:38.129" v="39" actId="21"/>
          <ac:cxnSpMkLst>
            <pc:docMk/>
            <pc:sldMk cId="354748440" sldId="256"/>
            <ac:cxnSpMk id="9" creationId="{DF16859E-FF9D-C085-4F11-FEDF9C97BE48}"/>
          </ac:cxnSpMkLst>
        </pc:cxnChg>
        <pc:cxnChg chg="del mod">
          <ac:chgData name="Russell MacGregor" userId="506f58f3b25126be" providerId="LiveId" clId="{1C5CE5DF-31E3-4D95-9B1E-562575D3C542}" dt="2022-08-10T18:44:38.129" v="39" actId="21"/>
          <ac:cxnSpMkLst>
            <pc:docMk/>
            <pc:sldMk cId="354748440" sldId="256"/>
            <ac:cxnSpMk id="10" creationId="{C0E2BC27-6B0A-DC93-2290-E93ED7C42168}"/>
          </ac:cxnSpMkLst>
        </pc:cxnChg>
        <pc:cxnChg chg="add mod">
          <ac:chgData name="Russell MacGregor" userId="506f58f3b25126be" providerId="LiveId" clId="{1C5CE5DF-31E3-4D95-9B1E-562575D3C542}" dt="2023-06-09T17:25:19.105" v="195" actId="14100"/>
          <ac:cxnSpMkLst>
            <pc:docMk/>
            <pc:sldMk cId="354748440" sldId="256"/>
            <ac:cxnSpMk id="12" creationId="{EC9EEDDA-2779-03C1-6E22-F68D7B8103C9}"/>
          </ac:cxnSpMkLst>
        </pc:cxnChg>
        <pc:cxnChg chg="add del mod">
          <ac:chgData name="Russell MacGregor" userId="506f58f3b25126be" providerId="LiveId" clId="{1C5CE5DF-31E3-4D95-9B1E-562575D3C542}" dt="2023-06-09T17:26:09.664" v="202" actId="478"/>
          <ac:cxnSpMkLst>
            <pc:docMk/>
            <pc:sldMk cId="354748440" sldId="256"/>
            <ac:cxnSpMk id="15" creationId="{0D3D9163-F5F3-9940-DF68-1639C9D76692}"/>
          </ac:cxnSpMkLst>
        </pc:cxnChg>
        <pc:cxnChg chg="add del mod">
          <ac:chgData name="Russell MacGregor" userId="506f58f3b25126be" providerId="LiveId" clId="{1C5CE5DF-31E3-4D95-9B1E-562575D3C542}" dt="2022-08-10T20:14:01.089" v="150" actId="21"/>
          <ac:cxnSpMkLst>
            <pc:docMk/>
            <pc:sldMk cId="354748440" sldId="256"/>
            <ac:cxnSpMk id="15" creationId="{A8F26BFD-F96C-92F9-3180-3144AD21CEC5}"/>
          </ac:cxnSpMkLst>
        </pc:cxnChg>
        <pc:cxnChg chg="add del mod">
          <ac:chgData name="Russell MacGregor" userId="506f58f3b25126be" providerId="LiveId" clId="{1C5CE5DF-31E3-4D95-9B1E-562575D3C542}" dt="2022-08-10T20:14:01.089" v="150" actId="21"/>
          <ac:cxnSpMkLst>
            <pc:docMk/>
            <pc:sldMk cId="354748440" sldId="256"/>
            <ac:cxnSpMk id="16" creationId="{DFBCF5CF-0CC3-E60E-05CE-0F11A4BFE4D3}"/>
          </ac:cxnSpMkLst>
        </pc:cxnChg>
        <pc:cxnChg chg="add mod">
          <ac:chgData name="Russell MacGregor" userId="506f58f3b25126be" providerId="LiveId" clId="{1C5CE5DF-31E3-4D95-9B1E-562575D3C542}" dt="2023-06-09T17:28:04.106" v="232" actId="14100"/>
          <ac:cxnSpMkLst>
            <pc:docMk/>
            <pc:sldMk cId="354748440" sldId="256"/>
            <ac:cxnSpMk id="17" creationId="{0D397EDC-902D-8ECF-E62F-D38EACA33081}"/>
          </ac:cxnSpMkLst>
        </pc:cxnChg>
        <pc:cxnChg chg="del mod">
          <ac:chgData name="Russell MacGregor" userId="506f58f3b25126be" providerId="LiveId" clId="{1C5CE5DF-31E3-4D95-9B1E-562575D3C542}" dt="2022-08-10T18:44:38.129" v="39" actId="21"/>
          <ac:cxnSpMkLst>
            <pc:docMk/>
            <pc:sldMk cId="354748440" sldId="256"/>
            <ac:cxnSpMk id="18" creationId="{24D649EB-16DD-18A8-147D-319451CE7FAA}"/>
          </ac:cxnSpMkLst>
        </pc:cxnChg>
        <pc:cxnChg chg="add del mod">
          <ac:chgData name="Russell MacGregor" userId="506f58f3b25126be" providerId="LiveId" clId="{1C5CE5DF-31E3-4D95-9B1E-562575D3C542}" dt="2022-08-10T20:14:01.089" v="150" actId="21"/>
          <ac:cxnSpMkLst>
            <pc:docMk/>
            <pc:sldMk cId="354748440" sldId="256"/>
            <ac:cxnSpMk id="20" creationId="{16532DEE-B665-0A04-8955-937AF1812660}"/>
          </ac:cxnSpMkLst>
        </pc:cxnChg>
        <pc:cxnChg chg="add mod">
          <ac:chgData name="Russell MacGregor" userId="506f58f3b25126be" providerId="LiveId" clId="{1C5CE5DF-31E3-4D95-9B1E-562575D3C542}" dt="2023-06-09T17:27:22.802" v="224" actId="14100"/>
          <ac:cxnSpMkLst>
            <pc:docMk/>
            <pc:sldMk cId="354748440" sldId="256"/>
            <ac:cxnSpMk id="28" creationId="{335DC1D2-E966-5428-A139-75CBE9B3C3E7}"/>
          </ac:cxnSpMkLst>
        </pc:cxnChg>
        <pc:cxnChg chg="del mod">
          <ac:chgData name="Russell MacGregor" userId="506f58f3b25126be" providerId="LiveId" clId="{1C5CE5DF-31E3-4D95-9B1E-562575D3C542}" dt="2022-08-10T18:44:38.129" v="39" actId="21"/>
          <ac:cxnSpMkLst>
            <pc:docMk/>
            <pc:sldMk cId="354748440" sldId="256"/>
            <ac:cxnSpMk id="29" creationId="{75DB07EE-EBB1-754F-1C87-110CD3EE4682}"/>
          </ac:cxnSpMkLst>
        </pc:cxnChg>
        <pc:cxnChg chg="del mod">
          <ac:chgData name="Russell MacGregor" userId="506f58f3b25126be" providerId="LiveId" clId="{1C5CE5DF-31E3-4D95-9B1E-562575D3C542}" dt="2022-08-10T18:44:38.129" v="39" actId="21"/>
          <ac:cxnSpMkLst>
            <pc:docMk/>
            <pc:sldMk cId="354748440" sldId="256"/>
            <ac:cxnSpMk id="33" creationId="{46515104-E57E-34B7-7672-57A94C81BB29}"/>
          </ac:cxnSpMkLst>
        </pc:cxnChg>
        <pc:cxnChg chg="add mod">
          <ac:chgData name="Russell MacGregor" userId="506f58f3b25126be" providerId="LiveId" clId="{1C5CE5DF-31E3-4D95-9B1E-562575D3C542}" dt="2023-06-09T17:27:34.235" v="227" actId="14100"/>
          <ac:cxnSpMkLst>
            <pc:docMk/>
            <pc:sldMk cId="354748440" sldId="256"/>
            <ac:cxnSpMk id="36" creationId="{6B3345C8-D472-D5F2-97B8-D97948DDD1C7}"/>
          </ac:cxnSpMkLst>
        </pc:cxnChg>
        <pc:cxnChg chg="add del mod">
          <ac:chgData name="Russell MacGregor" userId="506f58f3b25126be" providerId="LiveId" clId="{1C5CE5DF-31E3-4D95-9B1E-562575D3C542}" dt="2022-08-10T20:14:01.089" v="150" actId="21"/>
          <ac:cxnSpMkLst>
            <pc:docMk/>
            <pc:sldMk cId="354748440" sldId="256"/>
            <ac:cxnSpMk id="38" creationId="{4D103431-15B1-48FA-204F-9C84D90D0493}"/>
          </ac:cxnSpMkLst>
        </pc:cxnChg>
        <pc:cxnChg chg="add del mod">
          <ac:chgData name="Russell MacGregor" userId="506f58f3b25126be" providerId="LiveId" clId="{1C5CE5DF-31E3-4D95-9B1E-562575D3C542}" dt="2022-08-10T20:14:01.089" v="150" actId="21"/>
          <ac:cxnSpMkLst>
            <pc:docMk/>
            <pc:sldMk cId="354748440" sldId="256"/>
            <ac:cxnSpMk id="43" creationId="{1A82555B-2259-EB2F-B10C-766FB08DE920}"/>
          </ac:cxnSpMkLst>
        </pc:cxnChg>
        <pc:cxnChg chg="add del mod">
          <ac:chgData name="Russell MacGregor" userId="506f58f3b25126be" providerId="LiveId" clId="{1C5CE5DF-31E3-4D95-9B1E-562575D3C542}" dt="2022-08-10T20:14:01.089" v="150" actId="21"/>
          <ac:cxnSpMkLst>
            <pc:docMk/>
            <pc:sldMk cId="354748440" sldId="256"/>
            <ac:cxnSpMk id="49" creationId="{5EEAA74D-BB81-E4CF-FA50-BF1395054D27}"/>
          </ac:cxnSpMkLst>
        </pc:cxnChg>
        <pc:cxnChg chg="add del mod">
          <ac:chgData name="Russell MacGregor" userId="506f58f3b25126be" providerId="LiveId" clId="{1C5CE5DF-31E3-4D95-9B1E-562575D3C542}" dt="2022-08-10T20:14:01.089" v="150" actId="21"/>
          <ac:cxnSpMkLst>
            <pc:docMk/>
            <pc:sldMk cId="354748440" sldId="256"/>
            <ac:cxnSpMk id="50" creationId="{AA53E5BF-3A68-A08A-7BFE-4A8FF6697A82}"/>
          </ac:cxnSpMkLst>
        </pc:cxnChg>
        <pc:cxnChg chg="add del mod">
          <ac:chgData name="Russell MacGregor" userId="506f58f3b25126be" providerId="LiveId" clId="{1C5CE5DF-31E3-4D95-9B1E-562575D3C542}" dt="2022-08-10T20:14:01.089" v="150" actId="21"/>
          <ac:cxnSpMkLst>
            <pc:docMk/>
            <pc:sldMk cId="354748440" sldId="256"/>
            <ac:cxnSpMk id="54" creationId="{A1FFFA47-D2F0-B272-D642-916A47E834A3}"/>
          </ac:cxnSpMkLst>
        </pc:cxnChg>
        <pc:cxnChg chg="del mod">
          <ac:chgData name="Russell MacGregor" userId="506f58f3b25126be" providerId="LiveId" clId="{1C5CE5DF-31E3-4D95-9B1E-562575D3C542}" dt="2022-08-10T18:44:38.129" v="39" actId="21"/>
          <ac:cxnSpMkLst>
            <pc:docMk/>
            <pc:sldMk cId="354748440" sldId="256"/>
            <ac:cxnSpMk id="56" creationId="{28223B3E-B7C0-36A8-232A-0B259F0A42B1}"/>
          </ac:cxnSpMkLst>
        </pc:cxnChg>
        <pc:cxnChg chg="del mod">
          <ac:chgData name="Russell MacGregor" userId="506f58f3b25126be" providerId="LiveId" clId="{1C5CE5DF-31E3-4D95-9B1E-562575D3C542}" dt="2022-08-10T18:44:38.129" v="39" actId="21"/>
          <ac:cxnSpMkLst>
            <pc:docMk/>
            <pc:sldMk cId="354748440" sldId="256"/>
            <ac:cxnSpMk id="61" creationId="{C9814F76-89FD-D43F-F4E9-EF9C62CF3A93}"/>
          </ac:cxnSpMkLst>
        </pc:cxnChg>
        <pc:cxnChg chg="add del mod">
          <ac:chgData name="Russell MacGregor" userId="506f58f3b25126be" providerId="LiveId" clId="{1C5CE5DF-31E3-4D95-9B1E-562575D3C542}" dt="2022-08-10T20:14:01.089" v="150" actId="21"/>
          <ac:cxnSpMkLst>
            <pc:docMk/>
            <pc:sldMk cId="354748440" sldId="256"/>
            <ac:cxnSpMk id="63" creationId="{2F1B1999-FE61-B926-5986-7FA1E8ED85A6}"/>
          </ac:cxnSpMkLst>
        </pc:cxnChg>
        <pc:cxnChg chg="add del mod">
          <ac:chgData name="Russell MacGregor" userId="506f58f3b25126be" providerId="LiveId" clId="{1C5CE5DF-31E3-4D95-9B1E-562575D3C542}" dt="2022-08-10T20:14:01.089" v="150" actId="21"/>
          <ac:cxnSpMkLst>
            <pc:docMk/>
            <pc:sldMk cId="354748440" sldId="256"/>
            <ac:cxnSpMk id="69" creationId="{3C3647D0-F84C-B339-3860-24759FE2BC38}"/>
          </ac:cxnSpMkLst>
        </pc:cxnChg>
        <pc:cxnChg chg="add del mod">
          <ac:chgData name="Russell MacGregor" userId="506f58f3b25126be" providerId="LiveId" clId="{1C5CE5DF-31E3-4D95-9B1E-562575D3C542}" dt="2022-08-10T20:14:01.089" v="150" actId="21"/>
          <ac:cxnSpMkLst>
            <pc:docMk/>
            <pc:sldMk cId="354748440" sldId="256"/>
            <ac:cxnSpMk id="73" creationId="{BB215749-BCF7-FFE2-1B63-900B97A2CF67}"/>
          </ac:cxnSpMkLst>
        </pc:cxnChg>
        <pc:cxnChg chg="add del mod">
          <ac:chgData name="Russell MacGregor" userId="506f58f3b25126be" providerId="LiveId" clId="{1C5CE5DF-31E3-4D95-9B1E-562575D3C542}" dt="2023-06-09T17:23:49.836" v="154" actId="478"/>
          <ac:cxnSpMkLst>
            <pc:docMk/>
            <pc:sldMk cId="354748440" sldId="256"/>
            <ac:cxnSpMk id="81" creationId="{5981D1A0-63C0-C542-EC4E-EF4450FBBAB9}"/>
          </ac:cxnSpMkLst>
        </pc:cxnChg>
        <pc:cxnChg chg="add mod">
          <ac:chgData name="Russell MacGregor" userId="506f58f3b25126be" providerId="LiveId" clId="{1C5CE5DF-31E3-4D95-9B1E-562575D3C542}" dt="2023-06-09T17:24:02.100" v="156" actId="1076"/>
          <ac:cxnSpMkLst>
            <pc:docMk/>
            <pc:sldMk cId="354748440" sldId="256"/>
            <ac:cxnSpMk id="82" creationId="{DC234AF5-12FD-F22B-C0B4-7FCCA66F2273}"/>
          </ac:cxnSpMkLst>
        </pc:cxnChg>
        <pc:cxnChg chg="add del mod">
          <ac:chgData name="Russell MacGregor" userId="506f58f3b25126be" providerId="LiveId" clId="{1C5CE5DF-31E3-4D95-9B1E-562575D3C542}" dt="2023-06-09T17:23:53.588" v="155" actId="478"/>
          <ac:cxnSpMkLst>
            <pc:docMk/>
            <pc:sldMk cId="354748440" sldId="256"/>
            <ac:cxnSpMk id="84" creationId="{71293AD8-B333-5318-46B2-51452722DA72}"/>
          </ac:cxnSpMkLst>
        </pc:cxnChg>
        <pc:cxnChg chg="add mod">
          <ac:chgData name="Russell MacGregor" userId="506f58f3b25126be" providerId="LiveId" clId="{1C5CE5DF-31E3-4D95-9B1E-562575D3C542}" dt="2023-06-09T17:24:05.877" v="157" actId="14100"/>
          <ac:cxnSpMkLst>
            <pc:docMk/>
            <pc:sldMk cId="354748440" sldId="256"/>
            <ac:cxnSpMk id="91" creationId="{8F98B699-5BB9-F0D0-01B7-87E2FAF236EC}"/>
          </ac:cxnSpMkLst>
        </pc:cxnChg>
        <pc:cxnChg chg="add mod">
          <ac:chgData name="Russell MacGregor" userId="506f58f3b25126be" providerId="LiveId" clId="{1C5CE5DF-31E3-4D95-9B1E-562575D3C542}" dt="2022-08-10T20:14:07.906" v="151"/>
          <ac:cxnSpMkLst>
            <pc:docMk/>
            <pc:sldMk cId="354748440" sldId="256"/>
            <ac:cxnSpMk id="93" creationId="{5381BACB-F88B-67DA-39FB-125F4577CEE6}"/>
          </ac:cxnSpMkLst>
        </pc:cxnChg>
        <pc:cxnChg chg="add mod">
          <ac:chgData name="Russell MacGregor" userId="506f58f3b25126be" providerId="LiveId" clId="{1C5CE5DF-31E3-4D95-9B1E-562575D3C542}" dt="2023-06-09T17:28:00.359" v="231" actId="14100"/>
          <ac:cxnSpMkLst>
            <pc:docMk/>
            <pc:sldMk cId="354748440" sldId="256"/>
            <ac:cxnSpMk id="98" creationId="{27830B54-8A3F-4C6D-B34B-39D81A23BC79}"/>
          </ac:cxnSpMkLst>
        </pc:cxnChg>
        <pc:cxnChg chg="add mod">
          <ac:chgData name="Russell MacGregor" userId="506f58f3b25126be" providerId="LiveId" clId="{1C5CE5DF-31E3-4D95-9B1E-562575D3C542}" dt="2023-06-09T17:27:40.209" v="229" actId="14100"/>
          <ac:cxnSpMkLst>
            <pc:docMk/>
            <pc:sldMk cId="354748440" sldId="256"/>
            <ac:cxnSpMk id="99" creationId="{C85D3F66-CEE3-B552-8120-FC002C926F0C}"/>
          </ac:cxnSpMkLst>
        </pc:cxnChg>
        <pc:cxnChg chg="add del mod">
          <ac:chgData name="Russell MacGregor" userId="506f58f3b25126be" providerId="LiveId" clId="{1C5CE5DF-31E3-4D95-9B1E-562575D3C542}" dt="2023-06-09T17:24:58.706" v="192" actId="478"/>
          <ac:cxnSpMkLst>
            <pc:docMk/>
            <pc:sldMk cId="354748440" sldId="256"/>
            <ac:cxnSpMk id="103" creationId="{063F7125-C2F2-30C9-D5F1-A97B47298E62}"/>
          </ac:cxnSpMkLst>
        </pc:cxnChg>
        <pc:cxnChg chg="add del mod">
          <ac:chgData name="Russell MacGregor" userId="506f58f3b25126be" providerId="LiveId" clId="{1C5CE5DF-31E3-4D95-9B1E-562575D3C542}" dt="2023-06-09T17:26:43.196" v="215" actId="478"/>
          <ac:cxnSpMkLst>
            <pc:docMk/>
            <pc:sldMk cId="354748440" sldId="256"/>
            <ac:cxnSpMk id="105" creationId="{7C7CFB37-E5C2-D6C0-BAE4-3F41BEA7F282}"/>
          </ac:cxnSpMkLst>
        </pc:cxnChg>
        <pc:cxnChg chg="add mod">
          <ac:chgData name="Russell MacGregor" userId="506f58f3b25126be" providerId="LiveId" clId="{1C5CE5DF-31E3-4D95-9B1E-562575D3C542}" dt="2023-06-09T17:26:40.648" v="214" actId="1076"/>
          <ac:cxnSpMkLst>
            <pc:docMk/>
            <pc:sldMk cId="354748440" sldId="256"/>
            <ac:cxnSpMk id="106" creationId="{DC29F752-60F1-7D51-84C6-508B7462FA92}"/>
          </ac:cxnSpMkLst>
        </pc:cxnChg>
        <pc:cxnChg chg="add mod">
          <ac:chgData name="Russell MacGregor" userId="506f58f3b25126be" providerId="LiveId" clId="{1C5CE5DF-31E3-4D95-9B1E-562575D3C542}" dt="2022-08-10T20:14:07.906" v="151"/>
          <ac:cxnSpMkLst>
            <pc:docMk/>
            <pc:sldMk cId="354748440" sldId="256"/>
            <ac:cxnSpMk id="108" creationId="{39408982-A4D5-455A-53A9-9245E442E84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9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0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2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FDA4-BCFB-423F-9D98-5C59BEA14B5F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1279-FD2D-4360-923D-032D4D090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3D5A797A-4B50-8760-57DA-63FAACF322F2}"/>
              </a:ext>
            </a:extLst>
          </p:cNvPr>
          <p:cNvSpPr/>
          <p:nvPr/>
        </p:nvSpPr>
        <p:spPr>
          <a:xfrm>
            <a:off x="0" y="1"/>
            <a:ext cx="156930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 120v House Power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BA52E9-587D-3CF7-2BDD-09B9AED92C76}"/>
              </a:ext>
            </a:extLst>
          </p:cNvPr>
          <p:cNvSpPr/>
          <p:nvPr/>
        </p:nvSpPr>
        <p:spPr>
          <a:xfrm>
            <a:off x="-8467" y="1470596"/>
            <a:ext cx="1569308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AC-DC 5v 4A adapter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D108F4-CD4B-A699-128E-91F0108C0E90}"/>
              </a:ext>
            </a:extLst>
          </p:cNvPr>
          <p:cNvSpPr/>
          <p:nvPr/>
        </p:nvSpPr>
        <p:spPr>
          <a:xfrm>
            <a:off x="3894666" y="1499288"/>
            <a:ext cx="1569308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234AF5-12FD-F22B-C0B4-7FCCA66F2273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flipH="1">
            <a:off x="776187" y="914401"/>
            <a:ext cx="8467" cy="55619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CEC391A-2695-55CC-93AB-6DB5C824BDB6}"/>
              </a:ext>
            </a:extLst>
          </p:cNvPr>
          <p:cNvSpPr/>
          <p:nvPr/>
        </p:nvSpPr>
        <p:spPr>
          <a:xfrm>
            <a:off x="0" y="2998575"/>
            <a:ext cx="1569308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MEGA Board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189DA1-F25D-6805-45AE-70B899903171}"/>
              </a:ext>
            </a:extLst>
          </p:cNvPr>
          <p:cNvSpPr/>
          <p:nvPr/>
        </p:nvSpPr>
        <p:spPr>
          <a:xfrm>
            <a:off x="0" y="4225734"/>
            <a:ext cx="1569308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NRF Transceiver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2D7EEA-E6E9-0A72-A9B4-178B59314416}"/>
              </a:ext>
            </a:extLst>
          </p:cNvPr>
          <p:cNvSpPr/>
          <p:nvPr/>
        </p:nvSpPr>
        <p:spPr>
          <a:xfrm>
            <a:off x="1956370" y="1470596"/>
            <a:ext cx="1569308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Relay Power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27DD2C-2E31-2C14-13AB-C12FF63FE224}"/>
              </a:ext>
            </a:extLst>
          </p:cNvPr>
          <p:cNvSpPr/>
          <p:nvPr/>
        </p:nvSpPr>
        <p:spPr>
          <a:xfrm>
            <a:off x="1956370" y="2142317"/>
            <a:ext cx="1569308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LCD Display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416B22-B255-BFC3-049A-B23AA5210F4C}"/>
              </a:ext>
            </a:extLst>
          </p:cNvPr>
          <p:cNvSpPr/>
          <p:nvPr/>
        </p:nvSpPr>
        <p:spPr>
          <a:xfrm>
            <a:off x="1956370" y="2821036"/>
            <a:ext cx="1569308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Speaker Amplifier Kit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278C634-3002-FAF7-02D5-3DC9118BD40D}"/>
              </a:ext>
            </a:extLst>
          </p:cNvPr>
          <p:cNvSpPr/>
          <p:nvPr/>
        </p:nvSpPr>
        <p:spPr>
          <a:xfrm>
            <a:off x="1956370" y="3776754"/>
            <a:ext cx="1569308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SD Card Module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4DD808-A27D-CED6-81FB-3C4ACF66C1AC}"/>
              </a:ext>
            </a:extLst>
          </p:cNvPr>
          <p:cNvSpPr/>
          <p:nvPr/>
        </p:nvSpPr>
        <p:spPr>
          <a:xfrm>
            <a:off x="1956370" y="4732472"/>
            <a:ext cx="1569308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PIR Motion Sensors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F98B699-5BB9-F0D0-01B7-87E2FAF236EC}"/>
              </a:ext>
            </a:extLst>
          </p:cNvPr>
          <p:cNvCxnSpPr>
            <a:cxnSpLocks/>
            <a:stCxn id="78" idx="2"/>
            <a:endCxn id="83" idx="0"/>
          </p:cNvCxnSpPr>
          <p:nvPr/>
        </p:nvCxnSpPr>
        <p:spPr>
          <a:xfrm>
            <a:off x="776187" y="2384996"/>
            <a:ext cx="8467" cy="61357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C3CDAFA-220A-8699-AAFB-5CF1E8DD0ED6}"/>
              </a:ext>
            </a:extLst>
          </p:cNvPr>
          <p:cNvSpPr/>
          <p:nvPr/>
        </p:nvSpPr>
        <p:spPr>
          <a:xfrm>
            <a:off x="3894666" y="2998575"/>
            <a:ext cx="1569308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Beacon light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381BACB-F88B-67DA-39FB-125F4577CEE6}"/>
              </a:ext>
            </a:extLst>
          </p:cNvPr>
          <p:cNvCxnSpPr>
            <a:cxnSpLocks/>
            <a:stCxn id="79" idx="2"/>
            <a:endCxn id="92" idx="0"/>
          </p:cNvCxnSpPr>
          <p:nvPr/>
        </p:nvCxnSpPr>
        <p:spPr>
          <a:xfrm>
            <a:off x="4679320" y="2413688"/>
            <a:ext cx="0" cy="5848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23ADB21-948C-DBCC-F72F-64DA38D7DEF4}"/>
              </a:ext>
            </a:extLst>
          </p:cNvPr>
          <p:cNvSpPr/>
          <p:nvPr/>
        </p:nvSpPr>
        <p:spPr>
          <a:xfrm>
            <a:off x="1947333" y="6260450"/>
            <a:ext cx="1569308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ESP32-CAM Module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A57D25B-046A-B0D0-31BB-4E501FB55007}"/>
              </a:ext>
            </a:extLst>
          </p:cNvPr>
          <p:cNvSpPr/>
          <p:nvPr/>
        </p:nvSpPr>
        <p:spPr>
          <a:xfrm>
            <a:off x="3894666" y="6260450"/>
            <a:ext cx="1569308" cy="6463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Stepper Motor Driver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E729FE3-D9BE-B558-CCE7-AB2184000C36}"/>
              </a:ext>
            </a:extLst>
          </p:cNvPr>
          <p:cNvSpPr/>
          <p:nvPr/>
        </p:nvSpPr>
        <p:spPr>
          <a:xfrm>
            <a:off x="1956370" y="1470596"/>
            <a:ext cx="1569308" cy="3908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DEE33E5-9B8B-1419-44C1-D3663D40C280}"/>
              </a:ext>
            </a:extLst>
          </p:cNvPr>
          <p:cNvSpPr/>
          <p:nvPr/>
        </p:nvSpPr>
        <p:spPr>
          <a:xfrm>
            <a:off x="1947333" y="6260449"/>
            <a:ext cx="3519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7830B54-8A3F-4C6D-B34B-39D81A23BC79}"/>
              </a:ext>
            </a:extLst>
          </p:cNvPr>
          <p:cNvCxnSpPr>
            <a:stCxn id="86" idx="3"/>
            <a:endCxn id="79" idx="0"/>
          </p:cNvCxnSpPr>
          <p:nvPr/>
        </p:nvCxnSpPr>
        <p:spPr>
          <a:xfrm flipV="1">
            <a:off x="3525678" y="1499288"/>
            <a:ext cx="1153642" cy="155974"/>
          </a:xfrm>
          <a:prstGeom prst="bentConnector4">
            <a:avLst>
              <a:gd name="adj1" fmla="val 15992"/>
              <a:gd name="adj2" fmla="val 367959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85D3F66-CEE3-B552-8120-FC002C926F0C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569308" y="457201"/>
            <a:ext cx="3682314" cy="1042087"/>
          </a:xfrm>
          <a:prstGeom prst="bentConnector3">
            <a:avLst>
              <a:gd name="adj1" fmla="val 100051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6636F1-608C-BBD0-0D73-D10E1ADDA663}"/>
              </a:ext>
            </a:extLst>
          </p:cNvPr>
          <p:cNvSpPr/>
          <p:nvPr/>
        </p:nvSpPr>
        <p:spPr>
          <a:xfrm>
            <a:off x="5745892" y="2998575"/>
            <a:ext cx="1569308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Alarm</a:t>
            </a:r>
            <a:r>
              <a:rPr lang="pt-BR" dirty="0"/>
              <a:t> </a:t>
            </a:r>
            <a:r>
              <a:rPr lang="pt-BR" dirty="0" err="1"/>
              <a:t>Clock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D91E6D7-274D-50E7-B4BB-1B0E8F142377}"/>
              </a:ext>
            </a:extLst>
          </p:cNvPr>
          <p:cNvSpPr/>
          <p:nvPr/>
        </p:nvSpPr>
        <p:spPr>
          <a:xfrm>
            <a:off x="3894666" y="3670296"/>
            <a:ext cx="1569308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Misc. light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4F0E877-2BF3-B236-3D36-3DB1B85EF20B}"/>
              </a:ext>
            </a:extLst>
          </p:cNvPr>
          <p:cNvSpPr/>
          <p:nvPr/>
        </p:nvSpPr>
        <p:spPr>
          <a:xfrm>
            <a:off x="5745892" y="1499288"/>
            <a:ext cx="1569308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6064211-E788-6437-587D-56B7E5849AB6}"/>
              </a:ext>
            </a:extLst>
          </p:cNvPr>
          <p:cNvSpPr/>
          <p:nvPr/>
        </p:nvSpPr>
        <p:spPr>
          <a:xfrm>
            <a:off x="5745892" y="1"/>
            <a:ext cx="1569308" cy="9144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AC-DC 1.5v 1.5A adapter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C29F752-60F1-7D51-84C6-508B7462FA92}"/>
              </a:ext>
            </a:extLst>
          </p:cNvPr>
          <p:cNvCxnSpPr>
            <a:cxnSpLocks/>
            <a:stCxn id="102" idx="2"/>
            <a:endCxn id="100" idx="0"/>
          </p:cNvCxnSpPr>
          <p:nvPr/>
        </p:nvCxnSpPr>
        <p:spPr>
          <a:xfrm>
            <a:off x="6530546" y="2413688"/>
            <a:ext cx="0" cy="5848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9E7322-6133-B905-48A2-B86DE179D7A2}"/>
              </a:ext>
            </a:extLst>
          </p:cNvPr>
          <p:cNvSpPr/>
          <p:nvPr/>
        </p:nvSpPr>
        <p:spPr>
          <a:xfrm>
            <a:off x="3894666" y="2998575"/>
            <a:ext cx="1569308" cy="1041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9408982-A4D5-455A-53A9-9245E442E84A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784654" y="3912975"/>
            <a:ext cx="0" cy="31275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C9EEDDA-2779-03C1-6E22-F68D7B8103C9}"/>
              </a:ext>
            </a:extLst>
          </p:cNvPr>
          <p:cNvCxnSpPr>
            <a:stCxn id="78" idx="3"/>
            <a:endCxn id="96" idx="0"/>
          </p:cNvCxnSpPr>
          <p:nvPr/>
        </p:nvCxnSpPr>
        <p:spPr>
          <a:xfrm flipV="1">
            <a:off x="1560841" y="1470596"/>
            <a:ext cx="1180183" cy="457200"/>
          </a:xfrm>
          <a:prstGeom prst="bentConnector4">
            <a:avLst>
              <a:gd name="adj1" fmla="val 16757"/>
              <a:gd name="adj2" fmla="val 225926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D397EDC-902D-8ECF-E62F-D38EACA33081}"/>
              </a:ext>
            </a:extLst>
          </p:cNvPr>
          <p:cNvCxnSpPr>
            <a:cxnSpLocks/>
            <a:endCxn id="102" idx="0"/>
          </p:cNvCxnSpPr>
          <p:nvPr/>
        </p:nvCxnSpPr>
        <p:spPr>
          <a:xfrm flipV="1">
            <a:off x="3534145" y="1499288"/>
            <a:ext cx="2996401" cy="155974"/>
          </a:xfrm>
          <a:prstGeom prst="bentConnector4">
            <a:avLst>
              <a:gd name="adj1" fmla="val 5892"/>
              <a:gd name="adj2" fmla="val 36707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35DC1D2-E966-5428-A139-75CBE9B3C3E7}"/>
              </a:ext>
            </a:extLst>
          </p:cNvPr>
          <p:cNvCxnSpPr>
            <a:cxnSpLocks/>
            <a:stCxn id="104" idx="2"/>
          </p:cNvCxnSpPr>
          <p:nvPr/>
        </p:nvCxnSpPr>
        <p:spPr>
          <a:xfrm rot="16200000" flipH="1">
            <a:off x="6508987" y="935960"/>
            <a:ext cx="584889" cy="541770"/>
          </a:xfrm>
          <a:prstGeom prst="bentConnector3">
            <a:avLst>
              <a:gd name="adj1" fmla="val 12363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3345C8-D472-D5F2-97B8-D97948DDD1C7}"/>
              </a:ext>
            </a:extLst>
          </p:cNvPr>
          <p:cNvCxnSpPr>
            <a:cxnSpLocks/>
            <a:stCxn id="76" idx="3"/>
            <a:endCxn id="104" idx="1"/>
          </p:cNvCxnSpPr>
          <p:nvPr/>
        </p:nvCxnSpPr>
        <p:spPr>
          <a:xfrm>
            <a:off x="1569308" y="457201"/>
            <a:ext cx="417658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43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2022-07-09T22:34:24Z</dcterms:created>
  <dcterms:modified xsi:type="dcterms:W3CDTF">2023-06-09T17:28:04Z</dcterms:modified>
</cp:coreProperties>
</file>