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3152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5F997-8AB4-40AF-94F0-24DAE80CE5B9}" v="64" dt="2022-07-14T16:19:0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22" d="100"/>
          <a:sy n="22" d="100"/>
        </p:scale>
        <p:origin x="2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BEA5F997-8AB4-40AF-94F0-24DAE80CE5B9}"/>
    <pc:docChg chg="undo redo custSel addSld delSld modSld sldOrd">
      <pc:chgData name="Russell MacGregor" userId="506f58f3b25126be" providerId="LiveId" clId="{BEA5F997-8AB4-40AF-94F0-24DAE80CE5B9}" dt="2022-07-14T16:59:01.647" v="627" actId="478"/>
      <pc:docMkLst>
        <pc:docMk/>
      </pc:docMkLst>
      <pc:sldChg chg="addSp delSp modSp del mod">
        <pc:chgData name="Russell MacGregor" userId="506f58f3b25126be" providerId="LiveId" clId="{BEA5F997-8AB4-40AF-94F0-24DAE80CE5B9}" dt="2022-07-09T00:51:52.249" v="310" actId="47"/>
        <pc:sldMkLst>
          <pc:docMk/>
          <pc:sldMk cId="540280785" sldId="256"/>
        </pc:sldMkLst>
        <pc:spChg chg="add del mod">
          <ac:chgData name="Russell MacGregor" userId="506f58f3b25126be" providerId="LiveId" clId="{BEA5F997-8AB4-40AF-94F0-24DAE80CE5B9}" dt="2022-07-09T00:42:16.567" v="240" actId="478"/>
          <ac:spMkLst>
            <pc:docMk/>
            <pc:sldMk cId="540280785" sldId="256"/>
            <ac:spMk id="3" creationId="{91EF5B17-B0F9-19E2-89BD-89E1080750C4}"/>
          </ac:spMkLst>
        </pc:spChg>
        <pc:spChg chg="mod">
          <ac:chgData name="Russell MacGregor" userId="506f58f3b25126be" providerId="LiveId" clId="{BEA5F997-8AB4-40AF-94F0-24DAE80CE5B9}" dt="2022-07-09T00:41:28.987" v="226" actId="164"/>
          <ac:spMkLst>
            <pc:docMk/>
            <pc:sldMk cId="540280785" sldId="256"/>
            <ac:spMk id="4" creationId="{1CB12B51-4BD3-31D4-E29C-5C73ECB0FE1E}"/>
          </ac:spMkLst>
        </pc:spChg>
        <pc:spChg chg="del">
          <ac:chgData name="Russell MacGregor" userId="506f58f3b25126be" providerId="LiveId" clId="{BEA5F997-8AB4-40AF-94F0-24DAE80CE5B9}" dt="2022-07-09T00:42:24.308" v="241" actId="478"/>
          <ac:spMkLst>
            <pc:docMk/>
            <pc:sldMk cId="540280785" sldId="256"/>
            <ac:spMk id="6" creationId="{3AF59E39-06C9-55F4-595A-28707E4F505C}"/>
          </ac:spMkLst>
        </pc:spChg>
        <pc:spChg chg="mod">
          <ac:chgData name="Russell MacGregor" userId="506f58f3b25126be" providerId="LiveId" clId="{BEA5F997-8AB4-40AF-94F0-24DAE80CE5B9}" dt="2022-07-09T00:41:28.987" v="226" actId="164"/>
          <ac:spMkLst>
            <pc:docMk/>
            <pc:sldMk cId="540280785" sldId="256"/>
            <ac:spMk id="8" creationId="{50CA29E6-D239-D51A-6954-F8B2B161F778}"/>
          </ac:spMkLst>
        </pc:spChg>
        <pc:spChg chg="del">
          <ac:chgData name="Russell MacGregor" userId="506f58f3b25126be" providerId="LiveId" clId="{BEA5F997-8AB4-40AF-94F0-24DAE80CE5B9}" dt="2022-07-09T00:42:27.624" v="243" actId="478"/>
          <ac:spMkLst>
            <pc:docMk/>
            <pc:sldMk cId="540280785" sldId="256"/>
            <ac:spMk id="10" creationId="{CE4D1DFA-7499-C413-393E-C5BA2EE0A3A6}"/>
          </ac:spMkLst>
        </pc:spChg>
        <pc:spChg chg="del">
          <ac:chgData name="Russell MacGregor" userId="506f58f3b25126be" providerId="LiveId" clId="{BEA5F997-8AB4-40AF-94F0-24DAE80CE5B9}" dt="2022-07-09T00:42:25.279" v="242" actId="478"/>
          <ac:spMkLst>
            <pc:docMk/>
            <pc:sldMk cId="540280785" sldId="256"/>
            <ac:spMk id="11" creationId="{02879ACF-F283-5499-9F10-294651AF3B94}"/>
          </ac:spMkLst>
        </pc:spChg>
        <pc:spChg chg="mod">
          <ac:chgData name="Russell MacGregor" userId="506f58f3b25126be" providerId="LiveId" clId="{BEA5F997-8AB4-40AF-94F0-24DAE80CE5B9}" dt="2022-07-09T00:41:28.987" v="226" actId="164"/>
          <ac:spMkLst>
            <pc:docMk/>
            <pc:sldMk cId="540280785" sldId="256"/>
            <ac:spMk id="13" creationId="{80396846-5B7D-0965-3720-71FADEE73213}"/>
          </ac:spMkLst>
        </pc:spChg>
        <pc:spChg chg="mod">
          <ac:chgData name="Russell MacGregor" userId="506f58f3b25126be" providerId="LiveId" clId="{BEA5F997-8AB4-40AF-94F0-24DAE80CE5B9}" dt="2022-07-09T00:41:28.987" v="226" actId="164"/>
          <ac:spMkLst>
            <pc:docMk/>
            <pc:sldMk cId="540280785" sldId="256"/>
            <ac:spMk id="14" creationId="{2DE3D4D0-5CC2-FC8D-0DEF-0AA27F88532F}"/>
          </ac:spMkLst>
        </pc:spChg>
        <pc:spChg chg="add mod">
          <ac:chgData name="Russell MacGregor" userId="506f58f3b25126be" providerId="LiveId" clId="{BEA5F997-8AB4-40AF-94F0-24DAE80CE5B9}" dt="2022-07-09T00:42:35.071" v="245" actId="1076"/>
          <ac:spMkLst>
            <pc:docMk/>
            <pc:sldMk cId="540280785" sldId="256"/>
            <ac:spMk id="15" creationId="{03DD22EC-F9E4-A941-B591-6C41651E30A3}"/>
          </ac:spMkLst>
        </pc:spChg>
        <pc:spChg chg="mod">
          <ac:chgData name="Russell MacGregor" userId="506f58f3b25126be" providerId="LiveId" clId="{BEA5F997-8AB4-40AF-94F0-24DAE80CE5B9}" dt="2022-07-09T00:41:28.987" v="226" actId="164"/>
          <ac:spMkLst>
            <pc:docMk/>
            <pc:sldMk cId="540280785" sldId="256"/>
            <ac:spMk id="16" creationId="{6B58F966-F730-0B66-A076-4295E5B3A594}"/>
          </ac:spMkLst>
        </pc:spChg>
        <pc:spChg chg="add mod ord">
          <ac:chgData name="Russell MacGregor" userId="506f58f3b25126be" providerId="LiveId" clId="{BEA5F997-8AB4-40AF-94F0-24DAE80CE5B9}" dt="2022-07-09T00:43:04.726" v="256" actId="167"/>
          <ac:spMkLst>
            <pc:docMk/>
            <pc:sldMk cId="540280785" sldId="256"/>
            <ac:spMk id="17" creationId="{87B84C74-51B8-2DD3-666A-4126FFCACB8E}"/>
          </ac:spMkLst>
        </pc:spChg>
        <pc:grpChg chg="add mod">
          <ac:chgData name="Russell MacGregor" userId="506f58f3b25126be" providerId="LiveId" clId="{BEA5F997-8AB4-40AF-94F0-24DAE80CE5B9}" dt="2022-07-09T00:42:14.672" v="239" actId="1076"/>
          <ac:grpSpMkLst>
            <pc:docMk/>
            <pc:sldMk cId="540280785" sldId="256"/>
            <ac:grpSpMk id="2" creationId="{9AB3A3D3-74E5-0B04-3B6F-38BB60D9A05F}"/>
          </ac:grpSpMkLst>
        </pc:grpChg>
      </pc:sldChg>
      <pc:sldChg chg="addSp delSp modSp new mod">
        <pc:chgData name="Russell MacGregor" userId="506f58f3b25126be" providerId="LiveId" clId="{BEA5F997-8AB4-40AF-94F0-24DAE80CE5B9}" dt="2022-07-14T16:59:01.647" v="627" actId="478"/>
        <pc:sldMkLst>
          <pc:docMk/>
          <pc:sldMk cId="2923031693" sldId="256"/>
        </pc:sldMkLst>
        <pc:spChg chg="del">
          <ac:chgData name="Russell MacGregor" userId="506f58f3b25126be" providerId="LiveId" clId="{BEA5F997-8AB4-40AF-94F0-24DAE80CE5B9}" dt="2022-07-14T13:07:32.505" v="462" actId="478"/>
          <ac:spMkLst>
            <pc:docMk/>
            <pc:sldMk cId="2923031693" sldId="256"/>
            <ac:spMk id="2" creationId="{C0C395CF-C8E4-7E54-E470-FD30EB4D40A7}"/>
          </ac:spMkLst>
        </pc:spChg>
        <pc:spChg chg="del">
          <ac:chgData name="Russell MacGregor" userId="506f58f3b25126be" providerId="LiveId" clId="{BEA5F997-8AB4-40AF-94F0-24DAE80CE5B9}" dt="2022-07-14T13:07:32.505" v="462" actId="478"/>
          <ac:spMkLst>
            <pc:docMk/>
            <pc:sldMk cId="2923031693" sldId="256"/>
            <ac:spMk id="3" creationId="{411CC870-1B7E-2FE7-5272-BBF8E3728EA5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4" creationId="{C4143027-A360-830F-527F-1FA1EBE6936A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5" creationId="{919E5EC4-85BF-C8FD-B0A7-0D5009C8E4FC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6" creationId="{842CF36A-A445-3531-BF57-3818318A504F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8" creationId="{5826EE99-3C9E-42E6-94D9-000A98739F34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9" creationId="{7AA4DBD7-9FE1-B790-0326-6BA7CBCE47D7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11" creationId="{7A3F78A9-42E7-E155-D7AE-860C07D40DA3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12" creationId="{7864E394-3130-5A83-2CC7-4528D7409C11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13" creationId="{BEC88AB3-53D1-9AB6-A760-6002F52025BF}"/>
          </ac:spMkLst>
        </pc:spChg>
        <pc:spChg chg="mod">
          <ac:chgData name="Russell MacGregor" userId="506f58f3b25126be" providerId="LiveId" clId="{BEA5F997-8AB4-40AF-94F0-24DAE80CE5B9}" dt="2022-07-14T13:08:15.219" v="463"/>
          <ac:spMkLst>
            <pc:docMk/>
            <pc:sldMk cId="2923031693" sldId="256"/>
            <ac:spMk id="14" creationId="{1C58E7A8-B565-827A-503E-A5DD11BB6DC4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15" creationId="{0DE2C4E7-E0A9-3736-A9D8-B78CF91558BC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16" creationId="{DC56059D-B003-EB69-CD56-125EC9AB61A3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17" creationId="{6727D7DA-CE4D-0DC8-5547-697E514D5163}"/>
          </ac:spMkLst>
        </pc:spChg>
        <pc:spChg chg="add del mod">
          <ac:chgData name="Russell MacGregor" userId="506f58f3b25126be" providerId="LiveId" clId="{BEA5F997-8AB4-40AF-94F0-24DAE80CE5B9}" dt="2022-07-14T13:08:27.613" v="468"/>
          <ac:spMkLst>
            <pc:docMk/>
            <pc:sldMk cId="2923031693" sldId="256"/>
            <ac:spMk id="18" creationId="{114A1DB7-38DD-2C13-FB67-81FBD5891ACC}"/>
          </ac:spMkLst>
        </pc:spChg>
        <pc:spChg chg="add mod topLvl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19" creationId="{369FCEB0-2CC8-AE68-4A31-36DDB92887C6}"/>
          </ac:spMkLst>
        </pc:spChg>
        <pc:spChg chg="add mod topLvl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0" creationId="{AA2A0706-0ECF-8B57-28D6-6A84D5D12859}"/>
          </ac:spMkLst>
        </pc:spChg>
        <pc:spChg chg="add mod topLvl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1" creationId="{0C413A76-9294-C6B4-7C72-7C06C7FC7570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3" creationId="{A1BA2712-540E-9A8F-A509-DC38147EC476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4" creationId="{4A34F4C0-666A-0553-3896-D7AF03EF9A6C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6" creationId="{13E1ADA3-89C8-E49C-659B-FA0885FAA278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7" creationId="{B5596257-40BF-EF52-FD26-C9C9F831292B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8" creationId="{037E8D90-EE9B-DEE4-81D5-5ABCDF96866A}"/>
          </ac:spMkLst>
        </pc:spChg>
        <pc:spChg chg="mod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29" creationId="{B880324A-3303-5AC6-4204-FC635C860165}"/>
          </ac:spMkLst>
        </pc:spChg>
        <pc:spChg chg="add mod topLvl">
          <ac:chgData name="Russell MacGregor" userId="506f58f3b25126be" providerId="LiveId" clId="{BEA5F997-8AB4-40AF-94F0-24DAE80CE5B9}" dt="2022-07-14T13:12:18.926" v="515" actId="164"/>
          <ac:spMkLst>
            <pc:docMk/>
            <pc:sldMk cId="2923031693" sldId="256"/>
            <ac:spMk id="30" creationId="{5EF051D0-C35B-F9EE-9B18-4BA8CE235AFB}"/>
          </ac:spMkLst>
        </pc:spChg>
        <pc:spChg chg="add del mod topLvl">
          <ac:chgData name="Russell MacGregor" userId="506f58f3b25126be" providerId="LiveId" clId="{BEA5F997-8AB4-40AF-94F0-24DAE80CE5B9}" dt="2022-07-14T13:09:21.659" v="479" actId="478"/>
          <ac:spMkLst>
            <pc:docMk/>
            <pc:sldMk cId="2923031693" sldId="256"/>
            <ac:spMk id="31" creationId="{52ED56CD-615A-A896-9A26-4FF9FE1287BB}"/>
          </ac:spMkLst>
        </pc:spChg>
        <pc:spChg chg="add del mod topLvl">
          <ac:chgData name="Russell MacGregor" userId="506f58f3b25126be" providerId="LiveId" clId="{BEA5F997-8AB4-40AF-94F0-24DAE80CE5B9}" dt="2022-07-14T13:09:18.411" v="476" actId="478"/>
          <ac:spMkLst>
            <pc:docMk/>
            <pc:sldMk cId="2923031693" sldId="256"/>
            <ac:spMk id="32" creationId="{F91D3BBE-DD44-1163-7C4A-0054C9134B95}"/>
          </ac:spMkLst>
        </pc:spChg>
        <pc:spChg chg="add del mod topLvl">
          <ac:chgData name="Russell MacGregor" userId="506f58f3b25126be" providerId="LiveId" clId="{BEA5F997-8AB4-40AF-94F0-24DAE80CE5B9}" dt="2022-07-14T13:08:51.914" v="475" actId="478"/>
          <ac:spMkLst>
            <pc:docMk/>
            <pc:sldMk cId="2923031693" sldId="256"/>
            <ac:spMk id="33" creationId="{642261C0-4E5D-FB4D-2607-3036890611E5}"/>
          </ac:spMkLst>
        </pc:spChg>
        <pc:spChg chg="add mod">
          <ac:chgData name="Russell MacGregor" userId="506f58f3b25126be" providerId="LiveId" clId="{BEA5F997-8AB4-40AF-94F0-24DAE80CE5B9}" dt="2022-07-14T13:10:50.014" v="503" actId="1076"/>
          <ac:spMkLst>
            <pc:docMk/>
            <pc:sldMk cId="2923031693" sldId="256"/>
            <ac:spMk id="37" creationId="{F12A4D80-5EA0-FA7D-59BC-815502E17AD7}"/>
          </ac:spMkLst>
        </pc:spChg>
        <pc:spChg chg="add mod">
          <ac:chgData name="Russell MacGregor" userId="506f58f3b25126be" providerId="LiveId" clId="{BEA5F997-8AB4-40AF-94F0-24DAE80CE5B9}" dt="2022-07-14T13:10:47.427" v="502" actId="1076"/>
          <ac:spMkLst>
            <pc:docMk/>
            <pc:sldMk cId="2923031693" sldId="256"/>
            <ac:spMk id="38" creationId="{0065DFD3-2117-B851-13EE-8F143377AB14}"/>
          </ac:spMkLst>
        </pc:spChg>
        <pc:spChg chg="add del mod">
          <ac:chgData name="Russell MacGregor" userId="506f58f3b25126be" providerId="LiveId" clId="{BEA5F997-8AB4-40AF-94F0-24DAE80CE5B9}" dt="2022-07-14T13:12:22.177" v="517" actId="478"/>
          <ac:spMkLst>
            <pc:docMk/>
            <pc:sldMk cId="2923031693" sldId="256"/>
            <ac:spMk id="39" creationId="{0FFDA422-F6DD-C38F-6D30-916A55E3CCCB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2" creationId="{9ADFFAF1-615E-C55B-48E5-4CC4E2F3301A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3" creationId="{054D0CBF-E582-8825-B42C-1C7AA1964BBF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4" creationId="{7A811BA6-108D-B1E2-7AAF-E365A5A000ED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7" creationId="{48A2082D-0C2D-7A9A-DFA6-4CB89A2DADC8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8" creationId="{778F9249-3DEA-D9AF-A61C-7C32B1489C25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49" creationId="{029CEA06-882C-B294-F481-DA83A5F32148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50" creationId="{C79CB6FB-E8ED-0DF1-72E7-C13DB424F668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51" creationId="{8A0CBF69-F521-3526-5162-59403902F59F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52" creationId="{AEA3B340-3FE8-13F3-DC40-E43B3F755A42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53" creationId="{1BBC0F76-753E-1FCB-DB36-E18531158284}"/>
          </ac:spMkLst>
        </pc:spChg>
        <pc:spChg chg="mod">
          <ac:chgData name="Russell MacGregor" userId="506f58f3b25126be" providerId="LiveId" clId="{BEA5F997-8AB4-40AF-94F0-24DAE80CE5B9}" dt="2022-07-14T13:12:16.960" v="512"/>
          <ac:spMkLst>
            <pc:docMk/>
            <pc:sldMk cId="2923031693" sldId="256"/>
            <ac:spMk id="54" creationId="{F316BD3C-8112-9184-401C-BD7672AAB529}"/>
          </ac:spMkLst>
        </pc:spChg>
        <pc:spChg chg="add del mod">
          <ac:chgData name="Russell MacGregor" userId="506f58f3b25126be" providerId="LiveId" clId="{BEA5F997-8AB4-40AF-94F0-24DAE80CE5B9}" dt="2022-07-14T16:59:00.054" v="626" actId="478"/>
          <ac:spMkLst>
            <pc:docMk/>
            <pc:sldMk cId="2923031693" sldId="256"/>
            <ac:spMk id="55" creationId="{8DA35B27-ED8A-D82B-0D6B-4D0D102AB52E}"/>
          </ac:spMkLst>
        </pc:spChg>
        <pc:spChg chg="add del mod">
          <ac:chgData name="Russell MacGregor" userId="506f58f3b25126be" providerId="LiveId" clId="{BEA5F997-8AB4-40AF-94F0-24DAE80CE5B9}" dt="2022-07-14T16:59:00.054" v="626" actId="478"/>
          <ac:spMkLst>
            <pc:docMk/>
            <pc:sldMk cId="2923031693" sldId="256"/>
            <ac:spMk id="56" creationId="{A2DCCA2C-2F7A-6ED4-E117-0B646CFBEAD7}"/>
          </ac:spMkLst>
        </pc:spChg>
        <pc:spChg chg="add del mod">
          <ac:chgData name="Russell MacGregor" userId="506f58f3b25126be" providerId="LiveId" clId="{BEA5F997-8AB4-40AF-94F0-24DAE80CE5B9}" dt="2022-07-14T16:59:00.054" v="626" actId="478"/>
          <ac:spMkLst>
            <pc:docMk/>
            <pc:sldMk cId="2923031693" sldId="256"/>
            <ac:spMk id="57" creationId="{D0CE354F-FE34-7DEA-D29E-F267A26A0641}"/>
          </ac:spMkLst>
        </pc:spChg>
        <pc:spChg chg="add del mod">
          <ac:chgData name="Russell MacGregor" userId="506f58f3b25126be" providerId="LiveId" clId="{BEA5F997-8AB4-40AF-94F0-24DAE80CE5B9}" dt="2022-07-14T16:59:01.647" v="627" actId="478"/>
          <ac:spMkLst>
            <pc:docMk/>
            <pc:sldMk cId="2923031693" sldId="256"/>
            <ac:spMk id="58" creationId="{0B034801-121D-C899-736F-5DB950FDBA0D}"/>
          </ac:spMkLst>
        </pc:spChg>
        <pc:spChg chg="add del mod">
          <ac:chgData name="Russell MacGregor" userId="506f58f3b25126be" providerId="LiveId" clId="{BEA5F997-8AB4-40AF-94F0-24DAE80CE5B9}" dt="2022-07-14T16:58:53.939" v="625" actId="478"/>
          <ac:spMkLst>
            <pc:docMk/>
            <pc:sldMk cId="2923031693" sldId="256"/>
            <ac:spMk id="59" creationId="{94CC1B8A-98B5-565E-A3F9-70B2EF5343F7}"/>
          </ac:spMkLst>
        </pc:spChg>
        <pc:spChg chg="mod">
          <ac:chgData name="Russell MacGregor" userId="506f58f3b25126be" providerId="LiveId" clId="{BEA5F997-8AB4-40AF-94F0-24DAE80CE5B9}" dt="2022-07-14T16:19:05.909" v="623"/>
          <ac:spMkLst>
            <pc:docMk/>
            <pc:sldMk cId="2923031693" sldId="256"/>
            <ac:spMk id="61" creationId="{8DAB56BC-CA78-3F46-9DFD-A17572B0E5AF}"/>
          </ac:spMkLst>
        </pc:spChg>
        <pc:spChg chg="mod">
          <ac:chgData name="Russell MacGregor" userId="506f58f3b25126be" providerId="LiveId" clId="{BEA5F997-8AB4-40AF-94F0-24DAE80CE5B9}" dt="2022-07-14T16:19:05.909" v="623"/>
          <ac:spMkLst>
            <pc:docMk/>
            <pc:sldMk cId="2923031693" sldId="256"/>
            <ac:spMk id="62" creationId="{E68654C6-0516-0B80-12BC-74ED6CA8D79E}"/>
          </ac:spMkLst>
        </pc:spChg>
        <pc:spChg chg="mod">
          <ac:chgData name="Russell MacGregor" userId="506f58f3b25126be" providerId="LiveId" clId="{BEA5F997-8AB4-40AF-94F0-24DAE80CE5B9}" dt="2022-07-14T16:19:05.909" v="623"/>
          <ac:spMkLst>
            <pc:docMk/>
            <pc:sldMk cId="2923031693" sldId="256"/>
            <ac:spMk id="63" creationId="{2F63DD1E-C1F3-1B53-A83A-75D972E17431}"/>
          </ac:spMkLst>
        </pc:spChg>
        <pc:spChg chg="mod">
          <ac:chgData name="Russell MacGregor" userId="506f58f3b25126be" providerId="LiveId" clId="{BEA5F997-8AB4-40AF-94F0-24DAE80CE5B9}" dt="2022-07-14T16:19:05.909" v="623"/>
          <ac:spMkLst>
            <pc:docMk/>
            <pc:sldMk cId="2923031693" sldId="256"/>
            <ac:spMk id="64" creationId="{6770379C-FE46-75BA-6F0B-31660C5ED61E}"/>
          </ac:spMkLst>
        </pc:spChg>
        <pc:grpChg chg="add del mod">
          <ac:chgData name="Russell MacGregor" userId="506f58f3b25126be" providerId="LiveId" clId="{BEA5F997-8AB4-40AF-94F0-24DAE80CE5B9}" dt="2022-07-14T13:08:27.613" v="468"/>
          <ac:grpSpMkLst>
            <pc:docMk/>
            <pc:sldMk cId="2923031693" sldId="256"/>
            <ac:grpSpMk id="7" creationId="{68AD2C60-8DF9-9EA2-B7BA-2702F6D6CDF2}"/>
          </ac:grpSpMkLst>
        </pc:grpChg>
        <pc:grpChg chg="add del mod">
          <ac:chgData name="Russell MacGregor" userId="506f58f3b25126be" providerId="LiveId" clId="{BEA5F997-8AB4-40AF-94F0-24DAE80CE5B9}" dt="2022-07-14T13:08:27.613" v="468"/>
          <ac:grpSpMkLst>
            <pc:docMk/>
            <pc:sldMk cId="2923031693" sldId="256"/>
            <ac:grpSpMk id="10" creationId="{8FA63671-B4E0-07E0-F7DE-0878C2A38D6A}"/>
          </ac:grpSpMkLst>
        </pc:grpChg>
        <pc:grpChg chg="add mod topLvl">
          <ac:chgData name="Russell MacGregor" userId="506f58f3b25126be" providerId="LiveId" clId="{BEA5F997-8AB4-40AF-94F0-24DAE80CE5B9}" dt="2022-07-14T16:19:09.992" v="624" actId="1076"/>
          <ac:grpSpMkLst>
            <pc:docMk/>
            <pc:sldMk cId="2923031693" sldId="256"/>
            <ac:grpSpMk id="22" creationId="{A08C7744-D185-B455-10A6-09C58478440C}"/>
          </ac:grpSpMkLst>
        </pc:grpChg>
        <pc:grpChg chg="add del mod topLvl">
          <ac:chgData name="Russell MacGregor" userId="506f58f3b25126be" providerId="LiveId" clId="{BEA5F997-8AB4-40AF-94F0-24DAE80CE5B9}" dt="2022-07-14T16:19:05.591" v="622" actId="478"/>
          <ac:grpSpMkLst>
            <pc:docMk/>
            <pc:sldMk cId="2923031693" sldId="256"/>
            <ac:grpSpMk id="25" creationId="{AFE6DC1C-AFD5-19D0-168F-CA20E59FAB34}"/>
          </ac:grpSpMkLst>
        </pc:grpChg>
        <pc:grpChg chg="add del mod">
          <ac:chgData name="Russell MacGregor" userId="506f58f3b25126be" providerId="LiveId" clId="{BEA5F997-8AB4-40AF-94F0-24DAE80CE5B9}" dt="2022-07-14T13:08:50.579" v="474" actId="165"/>
          <ac:grpSpMkLst>
            <pc:docMk/>
            <pc:sldMk cId="2923031693" sldId="256"/>
            <ac:grpSpMk id="34" creationId="{47589D13-CA04-DEB4-349A-42CD172B2E8A}"/>
          </ac:grpSpMkLst>
        </pc:grpChg>
        <pc:grpChg chg="add del mod">
          <ac:chgData name="Russell MacGregor" userId="506f58f3b25126be" providerId="LiveId" clId="{BEA5F997-8AB4-40AF-94F0-24DAE80CE5B9}" dt="2022-07-14T13:12:18.926" v="515" actId="164"/>
          <ac:grpSpMkLst>
            <pc:docMk/>
            <pc:sldMk cId="2923031693" sldId="256"/>
            <ac:grpSpMk id="40" creationId="{C60DD4D3-CF17-7F78-6C20-E1B0811B0BD2}"/>
          </ac:grpSpMkLst>
        </pc:grpChg>
        <pc:grpChg chg="add del mod">
          <ac:chgData name="Russell MacGregor" userId="506f58f3b25126be" providerId="LiveId" clId="{BEA5F997-8AB4-40AF-94F0-24DAE80CE5B9}" dt="2022-07-14T13:12:18.146" v="513"/>
          <ac:grpSpMkLst>
            <pc:docMk/>
            <pc:sldMk cId="2923031693" sldId="256"/>
            <ac:grpSpMk id="41" creationId="{E768FE9E-E279-1AB1-DF26-A036792E86EA}"/>
          </ac:grpSpMkLst>
        </pc:grpChg>
        <pc:grpChg chg="mod">
          <ac:chgData name="Russell MacGregor" userId="506f58f3b25126be" providerId="LiveId" clId="{BEA5F997-8AB4-40AF-94F0-24DAE80CE5B9}" dt="2022-07-14T13:12:16.960" v="512"/>
          <ac:grpSpMkLst>
            <pc:docMk/>
            <pc:sldMk cId="2923031693" sldId="256"/>
            <ac:grpSpMk id="45" creationId="{8143F1A3-062F-E55A-D573-F3BAA5BE8F1B}"/>
          </ac:grpSpMkLst>
        </pc:grpChg>
        <pc:grpChg chg="mod">
          <ac:chgData name="Russell MacGregor" userId="506f58f3b25126be" providerId="LiveId" clId="{BEA5F997-8AB4-40AF-94F0-24DAE80CE5B9}" dt="2022-07-14T13:12:16.960" v="512"/>
          <ac:grpSpMkLst>
            <pc:docMk/>
            <pc:sldMk cId="2923031693" sldId="256"/>
            <ac:grpSpMk id="46" creationId="{3EE37523-2A6B-5224-0D16-EE6D2A518F2F}"/>
          </ac:grpSpMkLst>
        </pc:grpChg>
        <pc:grpChg chg="add mod">
          <ac:chgData name="Russell MacGregor" userId="506f58f3b25126be" providerId="LiveId" clId="{BEA5F997-8AB4-40AF-94F0-24DAE80CE5B9}" dt="2022-07-14T16:19:05.909" v="623"/>
          <ac:grpSpMkLst>
            <pc:docMk/>
            <pc:sldMk cId="2923031693" sldId="256"/>
            <ac:grpSpMk id="60" creationId="{DE6046BD-3CC9-5008-5596-846814A41EAC}"/>
          </ac:grpSpMkLst>
        </pc:grpChg>
        <pc:picChg chg="add mod">
          <ac:chgData name="Russell MacGregor" userId="506f58f3b25126be" providerId="LiveId" clId="{BEA5F997-8AB4-40AF-94F0-24DAE80CE5B9}" dt="2022-07-14T13:09:47.276" v="486" actId="1076"/>
          <ac:picMkLst>
            <pc:docMk/>
            <pc:sldMk cId="2923031693" sldId="256"/>
            <ac:picMk id="36" creationId="{4BE611C0-D42C-11C1-7886-A889EC9451A2}"/>
          </ac:picMkLst>
        </pc:picChg>
      </pc:sldChg>
      <pc:sldChg chg="addSp delSp modSp new mod">
        <pc:chgData name="Russell MacGregor" userId="506f58f3b25126be" providerId="LiveId" clId="{BEA5F997-8AB4-40AF-94F0-24DAE80CE5B9}" dt="2022-07-14T16:18:34.244" v="621" actId="692"/>
        <pc:sldMkLst>
          <pc:docMk/>
          <pc:sldMk cId="304765345" sldId="257"/>
        </pc:sldMkLst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2" creationId="{929CA582-6F8D-6C10-5F91-887DD25BE87C}"/>
          </ac:spMkLst>
        </pc:spChg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3" creationId="{938CE749-B8DF-0A66-3E7A-6E5D993BE250}"/>
          </ac:spMkLst>
        </pc:spChg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4" creationId="{095F1759-2088-790E-3FC7-2D7DD61D5E3E}"/>
          </ac:spMkLst>
        </pc:spChg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5" creationId="{205ECF82-70F0-E4A2-0A04-133E7A6ABB94}"/>
          </ac:spMkLst>
        </pc:spChg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7" creationId="{CC7B5A9A-EF11-5723-C042-A8711DA4A951}"/>
          </ac:spMkLst>
        </pc:spChg>
        <pc:spChg chg="add mod">
          <ac:chgData name="Russell MacGregor" userId="506f58f3b25126be" providerId="LiveId" clId="{BEA5F997-8AB4-40AF-94F0-24DAE80CE5B9}" dt="2022-07-14T15:41:09.244" v="545"/>
          <ac:spMkLst>
            <pc:docMk/>
            <pc:sldMk cId="304765345" sldId="257"/>
            <ac:spMk id="8" creationId="{0D75BD64-5D86-F90A-A20A-1BA05CBF24BF}"/>
          </ac:spMkLst>
        </pc:spChg>
        <pc:spChg chg="add del mod">
          <ac:chgData name="Russell MacGregor" userId="506f58f3b25126be" providerId="LiveId" clId="{BEA5F997-8AB4-40AF-94F0-24DAE80CE5B9}" dt="2022-07-14T15:41:20.441" v="546" actId="478"/>
          <ac:spMkLst>
            <pc:docMk/>
            <pc:sldMk cId="304765345" sldId="257"/>
            <ac:spMk id="9" creationId="{71DBECB0-B079-67D4-D27E-AB7A0FE1963B}"/>
          </ac:spMkLst>
        </pc:spChg>
        <pc:spChg chg="add del mod">
          <ac:chgData name="Russell MacGregor" userId="506f58f3b25126be" providerId="LiveId" clId="{BEA5F997-8AB4-40AF-94F0-24DAE80CE5B9}" dt="2022-07-14T15:41:20.441" v="546" actId="478"/>
          <ac:spMkLst>
            <pc:docMk/>
            <pc:sldMk cId="304765345" sldId="257"/>
            <ac:spMk id="10" creationId="{EB40AE21-8163-CFCC-4234-6CBC27BBFBCC}"/>
          </ac:spMkLst>
        </pc:spChg>
        <pc:spChg chg="add del mod">
          <ac:chgData name="Russell MacGregor" userId="506f58f3b25126be" providerId="LiveId" clId="{BEA5F997-8AB4-40AF-94F0-24DAE80CE5B9}" dt="2022-07-14T15:41:20.441" v="546" actId="478"/>
          <ac:spMkLst>
            <pc:docMk/>
            <pc:sldMk cId="304765345" sldId="257"/>
            <ac:spMk id="11" creationId="{F2AA67AB-8763-6A20-7852-53336C3478B6}"/>
          </ac:spMkLst>
        </pc:spChg>
        <pc:spChg chg="add del mod">
          <ac:chgData name="Russell MacGregor" userId="506f58f3b25126be" providerId="LiveId" clId="{BEA5F997-8AB4-40AF-94F0-24DAE80CE5B9}" dt="2022-07-14T15:41:21.924" v="547" actId="478"/>
          <ac:spMkLst>
            <pc:docMk/>
            <pc:sldMk cId="304765345" sldId="257"/>
            <ac:spMk id="12" creationId="{CA155472-DE11-8809-878D-8C60D384D087}"/>
          </ac:spMkLst>
        </pc:spChg>
        <pc:spChg chg="mod">
          <ac:chgData name="Russell MacGregor" userId="506f58f3b25126be" providerId="LiveId" clId="{BEA5F997-8AB4-40AF-94F0-24DAE80CE5B9}" dt="2022-07-14T15:41:46.264" v="548"/>
          <ac:spMkLst>
            <pc:docMk/>
            <pc:sldMk cId="304765345" sldId="257"/>
            <ac:spMk id="14" creationId="{101A4209-FB4A-D5D9-D8FC-A0BC4927C659}"/>
          </ac:spMkLst>
        </pc:spChg>
        <pc:spChg chg="mod">
          <ac:chgData name="Russell MacGregor" userId="506f58f3b25126be" providerId="LiveId" clId="{BEA5F997-8AB4-40AF-94F0-24DAE80CE5B9}" dt="2022-07-14T15:41:46.264" v="548"/>
          <ac:spMkLst>
            <pc:docMk/>
            <pc:sldMk cId="304765345" sldId="257"/>
            <ac:spMk id="15" creationId="{95658291-A233-CADD-432B-F198043EAA47}"/>
          </ac:spMkLst>
        </pc:spChg>
        <pc:spChg chg="mod">
          <ac:chgData name="Russell MacGregor" userId="506f58f3b25126be" providerId="LiveId" clId="{BEA5F997-8AB4-40AF-94F0-24DAE80CE5B9}" dt="2022-07-14T15:41:46.264" v="548"/>
          <ac:spMkLst>
            <pc:docMk/>
            <pc:sldMk cId="304765345" sldId="257"/>
            <ac:spMk id="16" creationId="{A42E439C-C742-CFFB-FC33-471A694BD8D1}"/>
          </ac:spMkLst>
        </pc:spChg>
        <pc:spChg chg="mod">
          <ac:chgData name="Russell MacGregor" userId="506f58f3b25126be" providerId="LiveId" clId="{BEA5F997-8AB4-40AF-94F0-24DAE80CE5B9}" dt="2022-07-14T15:41:46.264" v="548"/>
          <ac:spMkLst>
            <pc:docMk/>
            <pc:sldMk cId="304765345" sldId="257"/>
            <ac:spMk id="17" creationId="{79244541-E959-7814-EE14-8AD8A2F45F8D}"/>
          </ac:spMkLst>
        </pc:spChg>
        <pc:spChg chg="add mod">
          <ac:chgData name="Russell MacGregor" userId="506f58f3b25126be" providerId="LiveId" clId="{BEA5F997-8AB4-40AF-94F0-24DAE80CE5B9}" dt="2022-07-14T16:15:38.240" v="587" actId="1076"/>
          <ac:spMkLst>
            <pc:docMk/>
            <pc:sldMk cId="304765345" sldId="257"/>
            <ac:spMk id="18" creationId="{DBE7709B-A6D0-A3F1-3CA2-782B4F40CDEC}"/>
          </ac:spMkLst>
        </pc:spChg>
        <pc:spChg chg="add del mod">
          <ac:chgData name="Russell MacGregor" userId="506f58f3b25126be" providerId="LiveId" clId="{BEA5F997-8AB4-40AF-94F0-24DAE80CE5B9}" dt="2022-07-14T16:13:59.055" v="566" actId="478"/>
          <ac:spMkLst>
            <pc:docMk/>
            <pc:sldMk cId="304765345" sldId="257"/>
            <ac:spMk id="19" creationId="{227F74E3-7044-CA78-6C15-70EDFF0482BB}"/>
          </ac:spMkLst>
        </pc:spChg>
        <pc:spChg chg="add mod">
          <ac:chgData name="Russell MacGregor" userId="506f58f3b25126be" providerId="LiveId" clId="{BEA5F997-8AB4-40AF-94F0-24DAE80CE5B9}" dt="2022-07-14T16:16:10.786" v="595" actId="1076"/>
          <ac:spMkLst>
            <pc:docMk/>
            <pc:sldMk cId="304765345" sldId="257"/>
            <ac:spMk id="20" creationId="{85708291-F915-563E-18A7-907D1EB7E64B}"/>
          </ac:spMkLst>
        </pc:spChg>
        <pc:spChg chg="add del mod">
          <ac:chgData name="Russell MacGregor" userId="506f58f3b25126be" providerId="LiveId" clId="{BEA5F997-8AB4-40AF-94F0-24DAE80CE5B9}" dt="2022-07-14T16:14:32.690" v="574" actId="478"/>
          <ac:spMkLst>
            <pc:docMk/>
            <pc:sldMk cId="304765345" sldId="257"/>
            <ac:spMk id="21" creationId="{397E49DA-C91C-06D8-732A-C226CBD11385}"/>
          </ac:spMkLst>
        </pc:spChg>
        <pc:spChg chg="add del mod">
          <ac:chgData name="Russell MacGregor" userId="506f58f3b25126be" providerId="LiveId" clId="{BEA5F997-8AB4-40AF-94F0-24DAE80CE5B9}" dt="2022-07-14T16:15:19.256" v="580" actId="478"/>
          <ac:spMkLst>
            <pc:docMk/>
            <pc:sldMk cId="304765345" sldId="257"/>
            <ac:spMk id="22" creationId="{5EBFE30A-14EF-52A7-7D9C-E8B46581ABC0}"/>
          </ac:spMkLst>
        </pc:spChg>
        <pc:spChg chg="add del mod">
          <ac:chgData name="Russell MacGregor" userId="506f58f3b25126be" providerId="LiveId" clId="{BEA5F997-8AB4-40AF-94F0-24DAE80CE5B9}" dt="2022-07-14T16:15:39.009" v="588" actId="478"/>
          <ac:spMkLst>
            <pc:docMk/>
            <pc:sldMk cId="304765345" sldId="257"/>
            <ac:spMk id="23" creationId="{80549F70-B91B-9437-5BF0-797E7946647C}"/>
          </ac:spMkLst>
        </pc:spChg>
        <pc:spChg chg="add del mod">
          <ac:chgData name="Russell MacGregor" userId="506f58f3b25126be" providerId="LiveId" clId="{BEA5F997-8AB4-40AF-94F0-24DAE80CE5B9}" dt="2022-07-14T16:15:55.417" v="594" actId="478"/>
          <ac:spMkLst>
            <pc:docMk/>
            <pc:sldMk cId="304765345" sldId="257"/>
            <ac:spMk id="24" creationId="{F2388DB3-FD9B-4711-9036-2E22ECA9F99C}"/>
          </ac:spMkLst>
        </pc:spChg>
        <pc:spChg chg="add del mod">
          <ac:chgData name="Russell MacGregor" userId="506f58f3b25126be" providerId="LiveId" clId="{BEA5F997-8AB4-40AF-94F0-24DAE80CE5B9}" dt="2022-07-14T16:16:33.964" v="602" actId="478"/>
          <ac:spMkLst>
            <pc:docMk/>
            <pc:sldMk cId="304765345" sldId="257"/>
            <ac:spMk id="25" creationId="{9159E6E4-AC66-2EBF-3BE7-A0F05157B5AE}"/>
          </ac:spMkLst>
        </pc:spChg>
        <pc:spChg chg="add del">
          <ac:chgData name="Russell MacGregor" userId="506f58f3b25126be" providerId="LiveId" clId="{BEA5F997-8AB4-40AF-94F0-24DAE80CE5B9}" dt="2022-07-14T16:16:56.497" v="604" actId="478"/>
          <ac:spMkLst>
            <pc:docMk/>
            <pc:sldMk cId="304765345" sldId="257"/>
            <ac:spMk id="26" creationId="{775F6BD3-53C6-4CD6-D189-F476F367D1A2}"/>
          </ac:spMkLst>
        </pc:spChg>
        <pc:spChg chg="add del mod">
          <ac:chgData name="Russell MacGregor" userId="506f58f3b25126be" providerId="LiveId" clId="{BEA5F997-8AB4-40AF-94F0-24DAE80CE5B9}" dt="2022-07-14T16:17:49.343" v="613" actId="478"/>
          <ac:spMkLst>
            <pc:docMk/>
            <pc:sldMk cId="304765345" sldId="257"/>
            <ac:spMk id="27" creationId="{0BF7F731-1347-177E-B220-F0720A15A80E}"/>
          </ac:spMkLst>
        </pc:spChg>
        <pc:spChg chg="add mod">
          <ac:chgData name="Russell MacGregor" userId="506f58f3b25126be" providerId="LiveId" clId="{BEA5F997-8AB4-40AF-94F0-24DAE80CE5B9}" dt="2022-07-14T16:18:34.244" v="621" actId="692"/>
          <ac:spMkLst>
            <pc:docMk/>
            <pc:sldMk cId="304765345" sldId="257"/>
            <ac:spMk id="28" creationId="{DFEE9ABE-0001-B639-358A-0D1E3328A842}"/>
          </ac:spMkLst>
        </pc:spChg>
        <pc:grpChg chg="add mod">
          <ac:chgData name="Russell MacGregor" userId="506f58f3b25126be" providerId="LiveId" clId="{BEA5F997-8AB4-40AF-94F0-24DAE80CE5B9}" dt="2022-07-14T16:15:18.099" v="579" actId="1076"/>
          <ac:grpSpMkLst>
            <pc:docMk/>
            <pc:sldMk cId="304765345" sldId="257"/>
            <ac:grpSpMk id="13" creationId="{7AAB25B2-93C1-5308-21D0-3762FEAF6F47}"/>
          </ac:grpSpMkLst>
        </pc:grpChg>
        <pc:picChg chg="add mod">
          <ac:chgData name="Russell MacGregor" userId="506f58f3b25126be" providerId="LiveId" clId="{BEA5F997-8AB4-40AF-94F0-24DAE80CE5B9}" dt="2022-07-14T15:41:09.244" v="545"/>
          <ac:picMkLst>
            <pc:docMk/>
            <pc:sldMk cId="304765345" sldId="257"/>
            <ac:picMk id="6" creationId="{8392F1A0-E0FE-3A62-C208-59F25A8572F1}"/>
          </ac:picMkLst>
        </pc:picChg>
      </pc:sldChg>
      <pc:sldChg chg="addSp delSp modSp del mod ord">
        <pc:chgData name="Russell MacGregor" userId="506f58f3b25126be" providerId="LiveId" clId="{BEA5F997-8AB4-40AF-94F0-24DAE80CE5B9}" dt="2022-07-14T13:07:27.358" v="460" actId="2696"/>
        <pc:sldMkLst>
          <pc:docMk/>
          <pc:sldMk cId="1616082519" sldId="258"/>
        </pc:sldMkLst>
        <pc:spChg chg="add mod">
          <ac:chgData name="Russell MacGregor" userId="506f58f3b25126be" providerId="LiveId" clId="{BEA5F997-8AB4-40AF-94F0-24DAE80CE5B9}" dt="2022-07-09T00:44:23.006" v="277" actId="164"/>
          <ac:spMkLst>
            <pc:docMk/>
            <pc:sldMk cId="1616082519" sldId="258"/>
            <ac:spMk id="2" creationId="{AA66945A-D79C-AA3D-F5DD-D77BC99952D0}"/>
          </ac:spMkLst>
        </pc:spChg>
        <pc:spChg chg="del mod">
          <ac:chgData name="Russell MacGregor" userId="506f58f3b25126be" providerId="LiveId" clId="{BEA5F997-8AB4-40AF-94F0-24DAE80CE5B9}" dt="2022-07-09T00:12:04.137" v="1" actId="478"/>
          <ac:spMkLst>
            <pc:docMk/>
            <pc:sldMk cId="1616082519" sldId="258"/>
            <ac:spMk id="2" creationId="{BA6BC68C-921B-BD7D-5FFE-4A3833D1BE4B}"/>
          </ac:spMkLst>
        </pc:spChg>
        <pc:spChg chg="add del mod">
          <ac:chgData name="Russell MacGregor" userId="506f58f3b25126be" providerId="LiveId" clId="{BEA5F997-8AB4-40AF-94F0-24DAE80CE5B9}" dt="2022-07-09T04:11:53.059" v="337" actId="478"/>
          <ac:spMkLst>
            <pc:docMk/>
            <pc:sldMk cId="1616082519" sldId="258"/>
            <ac:spMk id="3" creationId="{D0A0D7E7-53A0-429A-484B-7A8C0E377D86}"/>
          </ac:spMkLst>
        </pc:spChg>
        <pc:spChg chg="add mod">
          <ac:chgData name="Russell MacGregor" userId="506f58f3b25126be" providerId="LiveId" clId="{BEA5F997-8AB4-40AF-94F0-24DAE80CE5B9}" dt="2022-07-09T00:44:23.006" v="277" actId="164"/>
          <ac:spMkLst>
            <pc:docMk/>
            <pc:sldMk cId="1616082519" sldId="258"/>
            <ac:spMk id="4" creationId="{CA518063-4BE7-12A6-7601-B862C4103596}"/>
          </ac:spMkLst>
        </pc:spChg>
        <pc:spChg chg="del mod">
          <ac:chgData name="Russell MacGregor" userId="506f58f3b25126be" providerId="LiveId" clId="{BEA5F997-8AB4-40AF-94F0-24DAE80CE5B9}" dt="2022-07-14T13:01:12.800" v="414" actId="478"/>
          <ac:spMkLst>
            <pc:docMk/>
            <pc:sldMk cId="1616082519" sldId="258"/>
            <ac:spMk id="5" creationId="{C39D5FDC-0C4D-7839-1DD5-673FDE5E9F69}"/>
          </ac:spMkLst>
        </pc:spChg>
        <pc:spChg chg="add del mod">
          <ac:chgData name="Russell MacGregor" userId="506f58f3b25126be" providerId="LiveId" clId="{BEA5F997-8AB4-40AF-94F0-24DAE80CE5B9}" dt="2022-07-09T00:42:43.418" v="250" actId="21"/>
          <ac:spMkLst>
            <pc:docMk/>
            <pc:sldMk cId="1616082519" sldId="258"/>
            <ac:spMk id="6" creationId="{3AF59E39-06C9-55F4-595A-28707E4F505C}"/>
          </ac:spMkLst>
        </pc:spChg>
        <pc:spChg chg="add del mod">
          <ac:chgData name="Russell MacGregor" userId="506f58f3b25126be" providerId="LiveId" clId="{BEA5F997-8AB4-40AF-94F0-24DAE80CE5B9}" dt="2022-07-14T13:01:12.800" v="414" actId="478"/>
          <ac:spMkLst>
            <pc:docMk/>
            <pc:sldMk cId="1616082519" sldId="258"/>
            <ac:spMk id="6" creationId="{EB24F485-7D7D-5E7B-D8E3-D497AEA9A515}"/>
          </ac:spMkLst>
        </pc:spChg>
        <pc:spChg chg="del">
          <ac:chgData name="Russell MacGregor" userId="506f58f3b25126be" providerId="LiveId" clId="{BEA5F997-8AB4-40AF-94F0-24DAE80CE5B9}" dt="2022-07-14T13:01:12.800" v="414" actId="478"/>
          <ac:spMkLst>
            <pc:docMk/>
            <pc:sldMk cId="1616082519" sldId="258"/>
            <ac:spMk id="7" creationId="{EA8762F4-FC07-A906-79C1-D23782CCF824}"/>
          </ac:spMkLst>
        </pc:spChg>
        <pc:spChg chg="add del mod">
          <ac:chgData name="Russell MacGregor" userId="506f58f3b25126be" providerId="LiveId" clId="{BEA5F997-8AB4-40AF-94F0-24DAE80CE5B9}" dt="2022-07-09T00:15:39.175" v="131"/>
          <ac:spMkLst>
            <pc:docMk/>
            <pc:sldMk cId="1616082519" sldId="258"/>
            <ac:spMk id="8" creationId="{1C5BC04B-CE4E-B8D3-F489-217F1271147F}"/>
          </ac:spMkLst>
        </pc:spChg>
        <pc:spChg chg="add mod">
          <ac:chgData name="Russell MacGregor" userId="506f58f3b25126be" providerId="LiveId" clId="{BEA5F997-8AB4-40AF-94F0-24DAE80CE5B9}" dt="2022-07-09T00:20:53.773" v="203" actId="164"/>
          <ac:spMkLst>
            <pc:docMk/>
            <pc:sldMk cId="1616082519" sldId="258"/>
            <ac:spMk id="9" creationId="{DA499A40-F01F-6B1F-75E3-9D7DFA59EDFF}"/>
          </ac:spMkLst>
        </pc:spChg>
        <pc:spChg chg="del">
          <ac:chgData name="Russell MacGregor" userId="506f58f3b25126be" providerId="LiveId" clId="{BEA5F997-8AB4-40AF-94F0-24DAE80CE5B9}" dt="2022-07-09T00:40:18.382" v="213" actId="478"/>
          <ac:spMkLst>
            <pc:docMk/>
            <pc:sldMk cId="1616082519" sldId="258"/>
            <ac:spMk id="10" creationId="{CE4D1DFA-7499-C413-393E-C5BA2EE0A3A6}"/>
          </ac:spMkLst>
        </pc:spChg>
        <pc:spChg chg="add del mod">
          <ac:chgData name="Russell MacGregor" userId="506f58f3b25126be" providerId="LiveId" clId="{BEA5F997-8AB4-40AF-94F0-24DAE80CE5B9}" dt="2022-07-14T13:01:12.800" v="414" actId="478"/>
          <ac:spMkLst>
            <pc:docMk/>
            <pc:sldMk cId="1616082519" sldId="258"/>
            <ac:spMk id="11" creationId="{02879ACF-F283-5499-9F10-294651AF3B94}"/>
          </ac:spMkLst>
        </pc:spChg>
        <pc:spChg chg="add del">
          <ac:chgData name="Russell MacGregor" userId="506f58f3b25126be" providerId="LiveId" clId="{BEA5F997-8AB4-40AF-94F0-24DAE80CE5B9}" dt="2022-07-09T00:15:28.930" v="124" actId="22"/>
          <ac:spMkLst>
            <pc:docMk/>
            <pc:sldMk cId="1616082519" sldId="258"/>
            <ac:spMk id="12" creationId="{69EEAE10-F048-9445-7FF6-D3E2286F0BEE}"/>
          </ac:spMkLst>
        </pc:spChg>
        <pc:spChg chg="add mod">
          <ac:chgData name="Russell MacGregor" userId="506f58f3b25126be" providerId="LiveId" clId="{BEA5F997-8AB4-40AF-94F0-24DAE80CE5B9}" dt="2022-07-09T00:20:53.773" v="203" actId="164"/>
          <ac:spMkLst>
            <pc:docMk/>
            <pc:sldMk cId="1616082519" sldId="258"/>
            <ac:spMk id="13" creationId="{3F02B1E7-EF69-4248-6602-CB040956FB1F}"/>
          </ac:spMkLst>
        </pc:spChg>
        <pc:spChg chg="add del mod">
          <ac:chgData name="Russell MacGregor" userId="506f58f3b25126be" providerId="LiveId" clId="{BEA5F997-8AB4-40AF-94F0-24DAE80CE5B9}" dt="2022-07-09T00:20:42.823" v="200" actId="478"/>
          <ac:spMkLst>
            <pc:docMk/>
            <pc:sldMk cId="1616082519" sldId="258"/>
            <ac:spMk id="14" creationId="{A7A16634-7A9C-5B4F-07F9-F0D9EA2F3084}"/>
          </ac:spMkLst>
        </pc:spChg>
        <pc:spChg chg="add del mod">
          <ac:chgData name="Russell MacGregor" userId="506f58f3b25126be" providerId="LiveId" clId="{BEA5F997-8AB4-40AF-94F0-24DAE80CE5B9}" dt="2022-07-14T13:01:55.271" v="418"/>
          <ac:spMkLst>
            <pc:docMk/>
            <pc:sldMk cId="1616082519" sldId="258"/>
            <ac:spMk id="15" creationId="{8DA10124-34CA-1405-5867-CFB66931B52F}"/>
          </ac:spMkLst>
        </pc:spChg>
        <pc:spChg chg="add del mod">
          <ac:chgData name="Russell MacGregor" userId="506f58f3b25126be" providerId="LiveId" clId="{BEA5F997-8AB4-40AF-94F0-24DAE80CE5B9}" dt="2022-07-14T13:01:55.271" v="418"/>
          <ac:spMkLst>
            <pc:docMk/>
            <pc:sldMk cId="1616082519" sldId="258"/>
            <ac:spMk id="16" creationId="{A7E36E21-C2A1-4C4E-D771-514D6A7FF2E0}"/>
          </ac:spMkLst>
        </pc:spChg>
        <pc:spChg chg="add del mod">
          <ac:chgData name="Russell MacGregor" userId="506f58f3b25126be" providerId="LiveId" clId="{BEA5F997-8AB4-40AF-94F0-24DAE80CE5B9}" dt="2022-07-09T00:20:42.823" v="200" actId="478"/>
          <ac:spMkLst>
            <pc:docMk/>
            <pc:sldMk cId="1616082519" sldId="258"/>
            <ac:spMk id="16" creationId="{FC4363EF-5D9E-F56F-6D18-12064C1B061E}"/>
          </ac:spMkLst>
        </pc:spChg>
        <pc:spChg chg="add del mod">
          <ac:chgData name="Russell MacGregor" userId="506f58f3b25126be" providerId="LiveId" clId="{BEA5F997-8AB4-40AF-94F0-24DAE80CE5B9}" dt="2022-07-14T13:01:55.271" v="418"/>
          <ac:spMkLst>
            <pc:docMk/>
            <pc:sldMk cId="1616082519" sldId="258"/>
            <ac:spMk id="17" creationId="{0B153745-F209-2A3E-B452-E0C4460B222F}"/>
          </ac:spMkLst>
        </pc:spChg>
        <pc:spChg chg="add del mod">
          <ac:chgData name="Russell MacGregor" userId="506f58f3b25126be" providerId="LiveId" clId="{BEA5F997-8AB4-40AF-94F0-24DAE80CE5B9}" dt="2022-07-09T00:20:40.830" v="199" actId="21"/>
          <ac:spMkLst>
            <pc:docMk/>
            <pc:sldMk cId="1616082519" sldId="258"/>
            <ac:spMk id="17" creationId="{2FF95763-61B6-2896-126E-F55870374101}"/>
          </ac:spMkLst>
        </pc:spChg>
        <pc:spChg chg="add del mod">
          <ac:chgData name="Russell MacGregor" userId="506f58f3b25126be" providerId="LiveId" clId="{BEA5F997-8AB4-40AF-94F0-24DAE80CE5B9}" dt="2022-07-14T13:01:55.271" v="418"/>
          <ac:spMkLst>
            <pc:docMk/>
            <pc:sldMk cId="1616082519" sldId="258"/>
            <ac:spMk id="18" creationId="{1502FE88-44C7-6E23-779B-D5B6292D448B}"/>
          </ac:spMkLst>
        </pc:spChg>
        <pc:spChg chg="add del mod">
          <ac:chgData name="Russell MacGregor" userId="506f58f3b25126be" providerId="LiveId" clId="{BEA5F997-8AB4-40AF-94F0-24DAE80CE5B9}" dt="2022-07-09T00:20:40.830" v="199" actId="21"/>
          <ac:spMkLst>
            <pc:docMk/>
            <pc:sldMk cId="1616082519" sldId="258"/>
            <ac:spMk id="18" creationId="{34F2DE30-F162-8431-2404-F1B16F518075}"/>
          </ac:spMkLst>
        </pc:spChg>
        <pc:spChg chg="add mod">
          <ac:chgData name="Russell MacGregor" userId="506f58f3b25126be" providerId="LiveId" clId="{BEA5F997-8AB4-40AF-94F0-24DAE80CE5B9}" dt="2022-07-09T00:20:53.773" v="203" actId="164"/>
          <ac:spMkLst>
            <pc:docMk/>
            <pc:sldMk cId="1616082519" sldId="258"/>
            <ac:spMk id="19" creationId="{2428FA7A-0312-1BB3-FEEE-E91571C7EECD}"/>
          </ac:spMkLst>
        </pc:spChg>
        <pc:spChg chg="add mod">
          <ac:chgData name="Russell MacGregor" userId="506f58f3b25126be" providerId="LiveId" clId="{BEA5F997-8AB4-40AF-94F0-24DAE80CE5B9}" dt="2022-07-09T00:20:53.773" v="203" actId="164"/>
          <ac:spMkLst>
            <pc:docMk/>
            <pc:sldMk cId="1616082519" sldId="258"/>
            <ac:spMk id="20" creationId="{5B2C0C4F-64B1-23B0-A2AE-AF5A96AECC98}"/>
          </ac:spMkLst>
        </pc:spChg>
        <pc:spChg chg="add del mod">
          <ac:chgData name="Russell MacGregor" userId="506f58f3b25126be" providerId="LiveId" clId="{BEA5F997-8AB4-40AF-94F0-24DAE80CE5B9}" dt="2022-07-09T00:42:44.650" v="251" actId="478"/>
          <ac:spMkLst>
            <pc:docMk/>
            <pc:sldMk cId="1616082519" sldId="258"/>
            <ac:spMk id="22" creationId="{48576192-C48C-07BC-9D79-42B71DC48267}"/>
          </ac:spMkLst>
        </pc:spChg>
        <pc:spChg chg="add del mod">
          <ac:chgData name="Russell MacGregor" userId="506f58f3b25126be" providerId="LiveId" clId="{BEA5F997-8AB4-40AF-94F0-24DAE80CE5B9}" dt="2022-07-14T13:01:55.271" v="418"/>
          <ac:spMkLst>
            <pc:docMk/>
            <pc:sldMk cId="1616082519" sldId="258"/>
            <ac:spMk id="22" creationId="{DDB00582-F9C7-3157-3514-C84C55D72459}"/>
          </ac:spMkLst>
        </pc:spChg>
        <pc:spChg chg="add del mod">
          <ac:chgData name="Russell MacGregor" userId="506f58f3b25126be" providerId="LiveId" clId="{BEA5F997-8AB4-40AF-94F0-24DAE80CE5B9}" dt="2022-07-14T13:01:12.800" v="414" actId="478"/>
          <ac:spMkLst>
            <pc:docMk/>
            <pc:sldMk cId="1616082519" sldId="258"/>
            <ac:spMk id="23" creationId="{520E4EF8-2BC1-CAC3-3894-A2D4B2D62729}"/>
          </ac:spMkLst>
        </pc:spChg>
        <pc:spChg chg="add del mod">
          <ac:chgData name="Russell MacGregor" userId="506f58f3b25126be" providerId="LiveId" clId="{BEA5F997-8AB4-40AF-94F0-24DAE80CE5B9}" dt="2022-07-09T00:44:15.742" v="276" actId="478"/>
          <ac:spMkLst>
            <pc:docMk/>
            <pc:sldMk cId="1616082519" sldId="258"/>
            <ac:spMk id="24" creationId="{0ABCE6F1-CF9F-9AE2-AB28-47CB1D3A69BE}"/>
          </ac:spMkLst>
        </pc:spChg>
        <pc:spChg chg="add mod">
          <ac:chgData name="Russell MacGregor" userId="506f58f3b25126be" providerId="LiveId" clId="{BEA5F997-8AB4-40AF-94F0-24DAE80CE5B9}" dt="2022-07-14T13:03:28.989" v="431" actId="12788"/>
          <ac:spMkLst>
            <pc:docMk/>
            <pc:sldMk cId="1616082519" sldId="258"/>
            <ac:spMk id="24" creationId="{899FE7E1-0C55-34E5-6790-F87738B2F615}"/>
          </ac:spMkLst>
        </pc:spChg>
        <pc:spChg chg="add del mod">
          <ac:chgData name="Russell MacGregor" userId="506f58f3b25126be" providerId="LiveId" clId="{BEA5F997-8AB4-40AF-94F0-24DAE80CE5B9}" dt="2022-07-09T00:46:15.120" v="286" actId="21"/>
          <ac:spMkLst>
            <pc:docMk/>
            <pc:sldMk cId="1616082519" sldId="258"/>
            <ac:spMk id="26" creationId="{90BB0B0F-69C8-C818-7532-CD79528E81FD}"/>
          </ac:spMkLst>
        </pc:spChg>
        <pc:spChg chg="add mod">
          <ac:chgData name="Russell MacGregor" userId="506f58f3b25126be" providerId="LiveId" clId="{BEA5F997-8AB4-40AF-94F0-24DAE80CE5B9}" dt="2022-07-14T13:03:07.785" v="429" actId="12788"/>
          <ac:spMkLst>
            <pc:docMk/>
            <pc:sldMk cId="1616082519" sldId="258"/>
            <ac:spMk id="26" creationId="{F489D0CD-9E6E-183F-948B-0AFB2988B64B}"/>
          </ac:spMkLst>
        </pc:spChg>
        <pc:spChg chg="add mod">
          <ac:chgData name="Russell MacGregor" userId="506f58f3b25126be" providerId="LiveId" clId="{BEA5F997-8AB4-40AF-94F0-24DAE80CE5B9}" dt="2022-07-14T13:03:07.785" v="429" actId="12788"/>
          <ac:spMkLst>
            <pc:docMk/>
            <pc:sldMk cId="1616082519" sldId="258"/>
            <ac:spMk id="27" creationId="{3610DAA3-2564-0A2E-1501-F411DD6B3E19}"/>
          </ac:spMkLst>
        </pc:spChg>
        <pc:spChg chg="add del mod">
          <ac:chgData name="Russell MacGregor" userId="506f58f3b25126be" providerId="LiveId" clId="{BEA5F997-8AB4-40AF-94F0-24DAE80CE5B9}" dt="2022-07-09T00:46:20.911" v="288" actId="478"/>
          <ac:spMkLst>
            <pc:docMk/>
            <pc:sldMk cId="1616082519" sldId="258"/>
            <ac:spMk id="27" creationId="{81D45027-0969-6840-2DB8-04A44452E26C}"/>
          </ac:spMkLst>
        </pc:spChg>
        <pc:spChg chg="add del mod">
          <ac:chgData name="Russell MacGregor" userId="506f58f3b25126be" providerId="LiveId" clId="{BEA5F997-8AB4-40AF-94F0-24DAE80CE5B9}" dt="2022-07-09T00:46:52.596" v="298" actId="478"/>
          <ac:spMkLst>
            <pc:docMk/>
            <pc:sldMk cId="1616082519" sldId="258"/>
            <ac:spMk id="28" creationId="{1B787738-897F-1C0D-C80A-7E56071B9096}"/>
          </ac:spMkLst>
        </pc:spChg>
        <pc:spChg chg="add mod">
          <ac:chgData name="Russell MacGregor" userId="506f58f3b25126be" providerId="LiveId" clId="{BEA5F997-8AB4-40AF-94F0-24DAE80CE5B9}" dt="2022-07-14T13:03:07.785" v="429" actId="12788"/>
          <ac:spMkLst>
            <pc:docMk/>
            <pc:sldMk cId="1616082519" sldId="258"/>
            <ac:spMk id="28" creationId="{73CEF5E9-FC04-5200-9455-8E9166E34AB9}"/>
          </ac:spMkLst>
        </pc:spChg>
        <pc:spChg chg="add mod">
          <ac:chgData name="Russell MacGregor" userId="506f58f3b25126be" providerId="LiveId" clId="{BEA5F997-8AB4-40AF-94F0-24DAE80CE5B9}" dt="2022-07-14T13:03:07.785" v="429" actId="12788"/>
          <ac:spMkLst>
            <pc:docMk/>
            <pc:sldMk cId="1616082519" sldId="258"/>
            <ac:spMk id="29" creationId="{00600484-41F8-55E2-8D0C-CC3BA5BE7996}"/>
          </ac:spMkLst>
        </pc:spChg>
        <pc:spChg chg="add del mod">
          <ac:chgData name="Russell MacGregor" userId="506f58f3b25126be" providerId="LiveId" clId="{BEA5F997-8AB4-40AF-94F0-24DAE80CE5B9}" dt="2022-07-14T13:02:21.540" v="425" actId="478"/>
          <ac:spMkLst>
            <pc:docMk/>
            <pc:sldMk cId="1616082519" sldId="258"/>
            <ac:spMk id="30" creationId="{1F3E19B0-1842-EA91-F4ED-B9C2165A0130}"/>
          </ac:spMkLst>
        </pc:spChg>
        <pc:spChg chg="add del mod">
          <ac:chgData name="Russell MacGregor" userId="506f58f3b25126be" providerId="LiveId" clId="{BEA5F997-8AB4-40AF-94F0-24DAE80CE5B9}" dt="2022-07-09T00:48:14.421" v="302" actId="21"/>
          <ac:spMkLst>
            <pc:docMk/>
            <pc:sldMk cId="1616082519" sldId="258"/>
            <ac:spMk id="30" creationId="{270B29B9-19A2-253F-D00D-31DB82132E9F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1" creationId="{6FE7C06C-7CFA-2CB2-09A6-7E302BAC9655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2" creationId="{11462CA9-5702-8C44-62D1-B8C1C46ED447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3" creationId="{D25AA24E-44C5-5443-CE6A-09BDF193D244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4" creationId="{D08EF081-63F3-76BD-7D45-A2EB77B7F5B0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5" creationId="{E898DD9A-85C8-5121-DF0E-90B260F713EA}"/>
          </ac:spMkLst>
        </pc:spChg>
        <pc:spChg chg="add mod">
          <ac:chgData name="Russell MacGregor" userId="506f58f3b25126be" providerId="LiveId" clId="{BEA5F997-8AB4-40AF-94F0-24DAE80CE5B9}" dt="2022-07-14T13:02:17.887" v="423" actId="571"/>
          <ac:spMkLst>
            <pc:docMk/>
            <pc:sldMk cId="1616082519" sldId="258"/>
            <ac:spMk id="36" creationId="{B9975B1D-75AD-0C95-C410-85DB4DCFE7BA}"/>
          </ac:spMkLst>
        </pc:spChg>
        <pc:grpChg chg="add mod">
          <ac:chgData name="Russell MacGregor" userId="506f58f3b25126be" providerId="LiveId" clId="{BEA5F997-8AB4-40AF-94F0-24DAE80CE5B9}" dt="2022-07-09T00:20:04.300" v="181" actId="164"/>
          <ac:grpSpMkLst>
            <pc:docMk/>
            <pc:sldMk cId="1616082519" sldId="258"/>
            <ac:grpSpMk id="15" creationId="{E714CE01-1803-7FCE-9F05-25F0C1EC8918}"/>
          </ac:grpSpMkLst>
        </pc:grpChg>
        <pc:grpChg chg="add del mod">
          <ac:chgData name="Russell MacGregor" userId="506f58f3b25126be" providerId="LiveId" clId="{BEA5F997-8AB4-40AF-94F0-24DAE80CE5B9}" dt="2022-07-14T13:01:12.800" v="414" actId="478"/>
          <ac:grpSpMkLst>
            <pc:docMk/>
            <pc:sldMk cId="1616082519" sldId="258"/>
            <ac:grpSpMk id="21" creationId="{D41DFEB1-3C62-4176-95BC-64E5B66DF766}"/>
          </ac:grpSpMkLst>
        </pc:grpChg>
        <pc:grpChg chg="add del mod">
          <ac:chgData name="Russell MacGregor" userId="506f58f3b25126be" providerId="LiveId" clId="{BEA5F997-8AB4-40AF-94F0-24DAE80CE5B9}" dt="2022-07-14T13:01:12.800" v="414" actId="478"/>
          <ac:grpSpMkLst>
            <pc:docMk/>
            <pc:sldMk cId="1616082519" sldId="258"/>
            <ac:grpSpMk id="25" creationId="{264B90C2-F678-FD81-5E05-6C5185C4E90E}"/>
          </ac:grpSpMkLst>
        </pc:grpChg>
      </pc:sldChg>
      <pc:sldChg chg="addSp delSp modSp add del mod">
        <pc:chgData name="Russell MacGregor" userId="506f58f3b25126be" providerId="LiveId" clId="{BEA5F997-8AB4-40AF-94F0-24DAE80CE5B9}" dt="2022-07-14T13:07:27.358" v="460" actId="2696"/>
        <pc:sldMkLst>
          <pc:docMk/>
          <pc:sldMk cId="6168675" sldId="259"/>
        </pc:sldMkLst>
        <pc:spChg chg="add del mod">
          <ac:chgData name="Russell MacGregor" userId="506f58f3b25126be" providerId="LiveId" clId="{BEA5F997-8AB4-40AF-94F0-24DAE80CE5B9}" dt="2022-07-09T00:52:37.728" v="327" actId="478"/>
          <ac:spMkLst>
            <pc:docMk/>
            <pc:sldMk cId="6168675" sldId="259"/>
            <ac:spMk id="3" creationId="{8CD89AF0-76B9-EFE2-79E8-1104F908CE5E}"/>
          </ac:spMkLst>
        </pc:spChg>
        <pc:spChg chg="add mod">
          <ac:chgData name="Russell MacGregor" userId="506f58f3b25126be" providerId="LiveId" clId="{BEA5F997-8AB4-40AF-94F0-24DAE80CE5B9}" dt="2022-07-14T13:05:48.945" v="451" actId="1076"/>
          <ac:spMkLst>
            <pc:docMk/>
            <pc:sldMk cId="6168675" sldId="259"/>
            <ac:spMk id="4" creationId="{76F004D7-9457-18EB-E7E1-855E81225511}"/>
          </ac:spMkLst>
        </pc:spChg>
        <pc:spChg chg="del">
          <ac:chgData name="Russell MacGregor" userId="506f58f3b25126be" providerId="LiveId" clId="{BEA5F997-8AB4-40AF-94F0-24DAE80CE5B9}" dt="2022-07-14T13:01:11.315" v="413" actId="478"/>
          <ac:spMkLst>
            <pc:docMk/>
            <pc:sldMk cId="6168675" sldId="259"/>
            <ac:spMk id="5" creationId="{C39D5FDC-0C4D-7839-1DD5-673FDE5E9F69}"/>
          </ac:spMkLst>
        </pc:spChg>
        <pc:spChg chg="del">
          <ac:chgData name="Russell MacGregor" userId="506f58f3b25126be" providerId="LiveId" clId="{BEA5F997-8AB4-40AF-94F0-24DAE80CE5B9}" dt="2022-07-14T13:01:11.315" v="413" actId="478"/>
          <ac:spMkLst>
            <pc:docMk/>
            <pc:sldMk cId="6168675" sldId="259"/>
            <ac:spMk id="7" creationId="{EA8762F4-FC07-A906-79C1-D23782CCF824}"/>
          </ac:spMkLst>
        </pc:spChg>
        <pc:spChg chg="add mod">
          <ac:chgData name="Russell MacGregor" userId="506f58f3b25126be" providerId="LiveId" clId="{BEA5F997-8AB4-40AF-94F0-24DAE80CE5B9}" dt="2022-07-14T13:02:47.718" v="428" actId="12788"/>
          <ac:spMkLst>
            <pc:docMk/>
            <pc:sldMk cId="6168675" sldId="259"/>
            <ac:spMk id="8" creationId="{C7B990EE-9B9D-6DC9-36D7-B5E03A62B77E}"/>
          </ac:spMkLst>
        </pc:spChg>
        <pc:spChg chg="add mod">
          <ac:chgData name="Russell MacGregor" userId="506f58f3b25126be" providerId="LiveId" clId="{BEA5F997-8AB4-40AF-94F0-24DAE80CE5B9}" dt="2022-07-14T13:02:47.718" v="428" actId="12788"/>
          <ac:spMkLst>
            <pc:docMk/>
            <pc:sldMk cId="6168675" sldId="259"/>
            <ac:spMk id="9" creationId="{895C7EE5-C4F9-82DE-CAF9-C03560489FF7}"/>
          </ac:spMkLst>
        </pc:spChg>
        <pc:spChg chg="add mod">
          <ac:chgData name="Russell MacGregor" userId="506f58f3b25126be" providerId="LiveId" clId="{BEA5F997-8AB4-40AF-94F0-24DAE80CE5B9}" dt="2022-07-14T13:02:47.718" v="428" actId="12788"/>
          <ac:spMkLst>
            <pc:docMk/>
            <pc:sldMk cId="6168675" sldId="259"/>
            <ac:spMk id="10" creationId="{976E0356-4310-4511-6C03-BB00FA4EE60A}"/>
          </ac:spMkLst>
        </pc:spChg>
        <pc:spChg chg="del">
          <ac:chgData name="Russell MacGregor" userId="506f58f3b25126be" providerId="LiveId" clId="{BEA5F997-8AB4-40AF-94F0-24DAE80CE5B9}" dt="2022-07-14T13:01:11.315" v="413" actId="478"/>
          <ac:spMkLst>
            <pc:docMk/>
            <pc:sldMk cId="6168675" sldId="259"/>
            <ac:spMk id="11" creationId="{02879ACF-F283-5499-9F10-294651AF3B94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13" creationId="{A32D1F8E-EE0B-83FC-CFCA-3BF24656F890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14" creationId="{A706FFB3-F19F-CA52-37AA-ABE125F77A61}"/>
          </ac:spMkLst>
        </pc:spChg>
        <pc:spChg chg="del mod topLvl">
          <ac:chgData name="Russell MacGregor" userId="506f58f3b25126be" providerId="LiveId" clId="{BEA5F997-8AB4-40AF-94F0-24DAE80CE5B9}" dt="2022-07-14T13:01:11.315" v="413" actId="478"/>
          <ac:spMkLst>
            <pc:docMk/>
            <pc:sldMk cId="6168675" sldId="259"/>
            <ac:spMk id="15" creationId="{A7C04DAC-E7AC-887A-EC9A-FE50DC5B9A7D}"/>
          </ac:spMkLst>
        </pc:spChg>
        <pc:spChg chg="del mod topLvl">
          <ac:chgData name="Russell MacGregor" userId="506f58f3b25126be" providerId="LiveId" clId="{BEA5F997-8AB4-40AF-94F0-24DAE80CE5B9}" dt="2022-07-12T19:36:48.503" v="410" actId="478"/>
          <ac:spMkLst>
            <pc:docMk/>
            <pc:sldMk cId="6168675" sldId="259"/>
            <ac:spMk id="16" creationId="{DDF7AF00-0A98-72BE-1E83-51650DBCE03A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17" creationId="{82162A9F-AFCF-912C-7AAF-D8570CACAAF8}"/>
          </ac:spMkLst>
        </pc:spChg>
        <pc:spChg chg="del mod topLvl">
          <ac:chgData name="Russell MacGregor" userId="506f58f3b25126be" providerId="LiveId" clId="{BEA5F997-8AB4-40AF-94F0-24DAE80CE5B9}" dt="2022-07-12T19:36:45.753" v="408" actId="478"/>
          <ac:spMkLst>
            <pc:docMk/>
            <pc:sldMk cId="6168675" sldId="259"/>
            <ac:spMk id="17" creationId="{A8238E95-BCBF-7051-F770-51BA2C1D6647}"/>
          </ac:spMkLst>
        </pc:spChg>
        <pc:spChg chg="del mod topLvl">
          <ac:chgData name="Russell MacGregor" userId="506f58f3b25126be" providerId="LiveId" clId="{BEA5F997-8AB4-40AF-94F0-24DAE80CE5B9}" dt="2022-07-12T19:36:45.753" v="408" actId="478"/>
          <ac:spMkLst>
            <pc:docMk/>
            <pc:sldMk cId="6168675" sldId="259"/>
            <ac:spMk id="18" creationId="{6D391E26-486F-9D74-3146-3E0C7327EDB9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18" creationId="{C30F17EC-E014-E75B-E0CE-2CA32536E875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19" creationId="{E78C40EE-F6AB-2035-AD6B-9CD3CAD164E9}"/>
          </ac:spMkLst>
        </pc:spChg>
        <pc:spChg chg="mod">
          <ac:chgData name="Russell MacGregor" userId="506f58f3b25126be" providerId="LiveId" clId="{BEA5F997-8AB4-40AF-94F0-24DAE80CE5B9}" dt="2022-07-14T13:01:37.296" v="415"/>
          <ac:spMkLst>
            <pc:docMk/>
            <pc:sldMk cId="6168675" sldId="259"/>
            <ac:spMk id="20" creationId="{90C7E6BC-156C-42F0-810D-85DF0D5B1FEF}"/>
          </ac:spMkLst>
        </pc:spChg>
        <pc:spChg chg="add mod">
          <ac:chgData name="Russell MacGregor" userId="506f58f3b25126be" providerId="LiveId" clId="{BEA5F997-8AB4-40AF-94F0-24DAE80CE5B9}" dt="2022-07-14T13:02:47.718" v="428" actId="12788"/>
          <ac:spMkLst>
            <pc:docMk/>
            <pc:sldMk cId="6168675" sldId="259"/>
            <ac:spMk id="21" creationId="{F6C81CAA-BAFF-D0FC-F1BB-6E8729F2C9F6}"/>
          </ac:spMkLst>
        </pc:spChg>
        <pc:spChg chg="add del mod">
          <ac:chgData name="Russell MacGregor" userId="506f58f3b25126be" providerId="LiveId" clId="{BEA5F997-8AB4-40AF-94F0-24DAE80CE5B9}" dt="2022-07-14T13:02:37.452" v="427" actId="478"/>
          <ac:spMkLst>
            <pc:docMk/>
            <pc:sldMk cId="6168675" sldId="259"/>
            <ac:spMk id="22" creationId="{AA8DE3BB-56E9-9748-7226-CAB51B6AD18F}"/>
          </ac:spMkLst>
        </pc:spChg>
        <pc:spChg chg="del mod topLvl">
          <ac:chgData name="Russell MacGregor" userId="506f58f3b25126be" providerId="LiveId" clId="{BEA5F997-8AB4-40AF-94F0-24DAE80CE5B9}" dt="2022-07-12T19:36:47.066" v="409" actId="478"/>
          <ac:spMkLst>
            <pc:docMk/>
            <pc:sldMk cId="6168675" sldId="259"/>
            <ac:spMk id="22" creationId="{BCE0BC65-DA80-392D-AC12-A51C66749B7B}"/>
          </ac:spMkLst>
        </pc:spChg>
        <pc:spChg chg="del">
          <ac:chgData name="Russell MacGregor" userId="506f58f3b25126be" providerId="LiveId" clId="{BEA5F997-8AB4-40AF-94F0-24DAE80CE5B9}" dt="2022-07-14T13:01:11.315" v="413" actId="478"/>
          <ac:spMkLst>
            <pc:docMk/>
            <pc:sldMk cId="6168675" sldId="259"/>
            <ac:spMk id="23" creationId="{520E4EF8-2BC1-CAC3-3894-A2D4B2D62729}"/>
          </ac:spMkLst>
        </pc:spChg>
        <pc:spChg chg="add mod">
          <ac:chgData name="Russell MacGregor" userId="506f58f3b25126be" providerId="LiveId" clId="{BEA5F997-8AB4-40AF-94F0-24DAE80CE5B9}" dt="2022-07-14T13:06:09.429" v="459" actId="1076"/>
          <ac:spMkLst>
            <pc:docMk/>
            <pc:sldMk cId="6168675" sldId="259"/>
            <ac:spMk id="24" creationId="{7FD54281-8B32-8C04-A4B1-3903858795FA}"/>
          </ac:spMkLst>
        </pc:spChg>
        <pc:grpChg chg="add mod">
          <ac:chgData name="Russell MacGregor" userId="506f58f3b25126be" providerId="LiveId" clId="{BEA5F997-8AB4-40AF-94F0-24DAE80CE5B9}" dt="2022-07-14T13:02:47.718" v="428" actId="12788"/>
          <ac:grpSpMkLst>
            <pc:docMk/>
            <pc:sldMk cId="6168675" sldId="259"/>
            <ac:grpSpMk id="12" creationId="{F774DC53-F1F6-E00B-B6C8-BF900EDCEEF3}"/>
          </ac:grpSpMkLst>
        </pc:grpChg>
        <pc:grpChg chg="add del mod">
          <ac:chgData name="Russell MacGregor" userId="506f58f3b25126be" providerId="LiveId" clId="{BEA5F997-8AB4-40AF-94F0-24DAE80CE5B9}" dt="2022-07-12T18:54:41.197" v="407" actId="165"/>
          <ac:grpSpMkLst>
            <pc:docMk/>
            <pc:sldMk cId="6168675" sldId="259"/>
            <ac:grpSpMk id="14" creationId="{1109FA35-8F9A-5BA1-4342-BBF6CE5B8DF6}"/>
          </ac:grpSpMkLst>
        </pc:grpChg>
        <pc:grpChg chg="add mod">
          <ac:chgData name="Russell MacGregor" userId="506f58f3b25126be" providerId="LiveId" clId="{BEA5F997-8AB4-40AF-94F0-24DAE80CE5B9}" dt="2022-07-14T13:01:42.408" v="416" actId="1076"/>
          <ac:grpSpMkLst>
            <pc:docMk/>
            <pc:sldMk cId="6168675" sldId="259"/>
            <ac:grpSpMk id="16" creationId="{C903B2F8-7D14-6E99-2F64-A1EF31FAE89B}"/>
          </ac:grpSpMkLst>
        </pc:grpChg>
        <pc:grpChg chg="del">
          <ac:chgData name="Russell MacGregor" userId="506f58f3b25126be" providerId="LiveId" clId="{BEA5F997-8AB4-40AF-94F0-24DAE80CE5B9}" dt="2022-07-09T00:51:58.571" v="312" actId="478"/>
          <ac:grpSpMkLst>
            <pc:docMk/>
            <pc:sldMk cId="6168675" sldId="259"/>
            <ac:grpSpMk id="21" creationId="{D41DFEB1-3C62-4176-95BC-64E5B66DF766}"/>
          </ac:grpSpMkLst>
        </pc:grpChg>
        <pc:grpChg chg="del">
          <ac:chgData name="Russell MacGregor" userId="506f58f3b25126be" providerId="LiveId" clId="{BEA5F997-8AB4-40AF-94F0-24DAE80CE5B9}" dt="2022-07-09T00:51:58.571" v="312" actId="478"/>
          <ac:grpSpMkLst>
            <pc:docMk/>
            <pc:sldMk cId="6168675" sldId="259"/>
            <ac:grpSpMk id="25" creationId="{264B90C2-F678-FD81-5E05-6C5185C4E90E}"/>
          </ac:grpSpMkLst>
        </pc:grpChg>
        <pc:picChg chg="add del mod">
          <ac:chgData name="Russell MacGregor" userId="506f58f3b25126be" providerId="LiveId" clId="{BEA5F997-8AB4-40AF-94F0-24DAE80CE5B9}" dt="2022-07-14T13:04:48.085" v="445" actId="478"/>
          <ac:picMkLst>
            <pc:docMk/>
            <pc:sldMk cId="6168675" sldId="259"/>
            <ac:picMk id="3" creationId="{E1374BBC-E9AA-CBD1-BA20-176800E6C729}"/>
          </ac:picMkLst>
        </pc:picChg>
      </pc:sldChg>
      <pc:sldChg chg="addSp delSp modSp new del mod">
        <pc:chgData name="Russell MacGregor" userId="506f58f3b25126be" providerId="LiveId" clId="{BEA5F997-8AB4-40AF-94F0-24DAE80CE5B9}" dt="2022-07-09T00:48:23.783" v="309" actId="47"/>
        <pc:sldMkLst>
          <pc:docMk/>
          <pc:sldMk cId="7220418" sldId="259"/>
        </pc:sldMkLst>
        <pc:spChg chg="add del mod">
          <ac:chgData name="Russell MacGregor" userId="506f58f3b25126be" providerId="LiveId" clId="{BEA5F997-8AB4-40AF-94F0-24DAE80CE5B9}" dt="2022-07-09T00:48:21.791" v="308"/>
          <ac:spMkLst>
            <pc:docMk/>
            <pc:sldMk cId="7220418" sldId="259"/>
            <ac:spMk id="3" creationId="{A3FC2D0A-81B7-38FD-298D-F1E27BCBEEE2}"/>
          </ac:spMkLst>
        </pc:spChg>
      </pc:sldChg>
      <pc:sldChg chg="addSp delSp modSp new add del mod">
        <pc:chgData name="Russell MacGregor" userId="506f58f3b25126be" providerId="LiveId" clId="{BEA5F997-8AB4-40AF-94F0-24DAE80CE5B9}" dt="2022-07-09T00:20:33.736" v="195" actId="680"/>
        <pc:sldMkLst>
          <pc:docMk/>
          <pc:sldMk cId="1786428175" sldId="259"/>
        </pc:sldMkLst>
        <pc:spChg chg="add del mod">
          <ac:chgData name="Russell MacGregor" userId="506f58f3b25126be" providerId="LiveId" clId="{BEA5F997-8AB4-40AF-94F0-24DAE80CE5B9}" dt="2022-07-09T00:20:33.252" v="194"/>
          <ac:spMkLst>
            <pc:docMk/>
            <pc:sldMk cId="1786428175" sldId="259"/>
            <ac:spMk id="2" creationId="{29CB8471-D60A-F366-7500-4E312563D3D9}"/>
          </ac:spMkLst>
        </pc:spChg>
        <pc:spChg chg="add del mod">
          <ac:chgData name="Russell MacGregor" userId="506f58f3b25126be" providerId="LiveId" clId="{BEA5F997-8AB4-40AF-94F0-24DAE80CE5B9}" dt="2022-07-09T00:20:33.252" v="194"/>
          <ac:spMkLst>
            <pc:docMk/>
            <pc:sldMk cId="1786428175" sldId="259"/>
            <ac:spMk id="3" creationId="{DCD7AEF0-D934-7CA3-3629-10C0198F138B}"/>
          </ac:spMkLst>
        </pc:spChg>
      </pc:sldChg>
      <pc:sldChg chg="addSp delSp modSp add del mod">
        <pc:chgData name="Russell MacGregor" userId="506f58f3b25126be" providerId="LiveId" clId="{BEA5F997-8AB4-40AF-94F0-24DAE80CE5B9}" dt="2022-07-12T18:54:34.073" v="406" actId="47"/>
        <pc:sldMkLst>
          <pc:docMk/>
          <pc:sldMk cId="1696257017" sldId="260"/>
        </pc:sldMkLst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3" creationId="{E5274DD2-6BD7-EA38-FDB5-AAF969122C07}"/>
          </ac:spMkLst>
        </pc:spChg>
        <pc:spChg chg="add del">
          <ac:chgData name="Russell MacGregor" userId="506f58f3b25126be" providerId="LiveId" clId="{BEA5F997-8AB4-40AF-94F0-24DAE80CE5B9}" dt="2022-07-12T18:51:42.946" v="383" actId="478"/>
          <ac:spMkLst>
            <pc:docMk/>
            <pc:sldMk cId="1696257017" sldId="260"/>
            <ac:spMk id="6" creationId="{EB24F485-7D7D-5E7B-D8E3-D497AEA9A515}"/>
          </ac:spMkLst>
        </pc:spChg>
        <pc:spChg chg="add del mod">
          <ac:chgData name="Russell MacGregor" userId="506f58f3b25126be" providerId="LiveId" clId="{BEA5F997-8AB4-40AF-94F0-24DAE80CE5B9}" dt="2022-07-12T18:52:35.199" v="404" actId="478"/>
          <ac:spMkLst>
            <pc:docMk/>
            <pc:sldMk cId="1696257017" sldId="260"/>
            <ac:spMk id="15" creationId="{7EA1C9B1-5FC2-98A0-E2FB-F5F0ACA0C343}"/>
          </ac:spMkLst>
        </pc:spChg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17" creationId="{A6BA520C-61A5-9706-9303-06C88AC92D24}"/>
          </ac:spMkLst>
        </pc:spChg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18" creationId="{1162FF6E-4C43-0613-0285-31E58D999023}"/>
          </ac:spMkLst>
        </pc:spChg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22" creationId="{F1ED7A61-DA76-1802-5C4C-7A8251E6880E}"/>
          </ac:spMkLst>
        </pc:spChg>
        <pc:spChg chg="mod">
          <ac:chgData name="Russell MacGregor" userId="506f58f3b25126be" providerId="LiveId" clId="{BEA5F997-8AB4-40AF-94F0-24DAE80CE5B9}" dt="2022-07-12T18:52:43.932" v="405" actId="1076"/>
          <ac:spMkLst>
            <pc:docMk/>
            <pc:sldMk cId="1696257017" sldId="260"/>
            <ac:spMk id="23" creationId="{520E4EF8-2BC1-CAC3-3894-A2D4B2D62729}"/>
          </ac:spMkLst>
        </pc:spChg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24" creationId="{2BF8E5D7-740A-B25B-391C-8186E17E8348}"/>
          </ac:spMkLst>
        </pc:spChg>
        <pc:spChg chg="add mod">
          <ac:chgData name="Russell MacGregor" userId="506f58f3b25126be" providerId="LiveId" clId="{BEA5F997-8AB4-40AF-94F0-24DAE80CE5B9}" dt="2022-07-12T18:52:32.048" v="402" actId="164"/>
          <ac:spMkLst>
            <pc:docMk/>
            <pc:sldMk cId="1696257017" sldId="260"/>
            <ac:spMk id="26" creationId="{5F749607-6FD0-1613-E6C4-EB46E62A934B}"/>
          </ac:spMkLst>
        </pc:spChg>
        <pc:spChg chg="add del mod">
          <ac:chgData name="Russell MacGregor" userId="506f58f3b25126be" providerId="LiveId" clId="{BEA5F997-8AB4-40AF-94F0-24DAE80CE5B9}" dt="2022-07-12T18:52:28.084" v="399" actId="478"/>
          <ac:spMkLst>
            <pc:docMk/>
            <pc:sldMk cId="1696257017" sldId="260"/>
            <ac:spMk id="27" creationId="{237BB621-E9C9-2F5D-F06A-6EC259BA98C5}"/>
          </ac:spMkLst>
        </pc:spChg>
        <pc:spChg chg="add del mod">
          <ac:chgData name="Russell MacGregor" userId="506f58f3b25126be" providerId="LiveId" clId="{BEA5F997-8AB4-40AF-94F0-24DAE80CE5B9}" dt="2022-07-12T18:52:27.954" v="398" actId="478"/>
          <ac:spMkLst>
            <pc:docMk/>
            <pc:sldMk cId="1696257017" sldId="260"/>
            <ac:spMk id="28" creationId="{D890B960-CA6B-921B-50E9-EE8CC24A791D}"/>
          </ac:spMkLst>
        </pc:spChg>
        <pc:grpChg chg="add del mod">
          <ac:chgData name="Russell MacGregor" userId="506f58f3b25126be" providerId="LiveId" clId="{BEA5F997-8AB4-40AF-94F0-24DAE80CE5B9}" dt="2022-07-12T18:52:33.213" v="403" actId="21"/>
          <ac:grpSpMkLst>
            <pc:docMk/>
            <pc:sldMk cId="1696257017" sldId="260"/>
            <ac:grpSpMk id="8" creationId="{CC2EB6FC-B9DF-9219-6BBA-87C094B15B1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843319"/>
            <a:ext cx="6217920" cy="60485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25163"/>
            <a:ext cx="5486400" cy="419459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24983"/>
            <a:ext cx="1577340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24983"/>
            <a:ext cx="4640580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331340"/>
            <a:ext cx="6309360" cy="722693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1626643"/>
            <a:ext cx="6309360" cy="38004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624916"/>
            <a:ext cx="31089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624916"/>
            <a:ext cx="310896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24987"/>
            <a:ext cx="630936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4258946"/>
            <a:ext cx="3094672" cy="208724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6346190"/>
            <a:ext cx="3094672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258946"/>
            <a:ext cx="3109913" cy="208724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346190"/>
            <a:ext cx="3109913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158240"/>
            <a:ext cx="2359342" cy="4053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501480"/>
            <a:ext cx="3703320" cy="123465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212080"/>
            <a:ext cx="2359342" cy="96560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158240"/>
            <a:ext cx="2359342" cy="4053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501480"/>
            <a:ext cx="3703320" cy="123465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212080"/>
            <a:ext cx="2359342" cy="96560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24987"/>
            <a:ext cx="630936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624916"/>
            <a:ext cx="630936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102757"/>
            <a:ext cx="16459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4EB6-6F4C-45DC-8FBF-62A0F050F4C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102757"/>
            <a:ext cx="16459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0A26-D22E-4466-AB83-89FBD2F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9FCEB0-2CC8-AE68-4A31-36DDB92887C6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A0706-0ECF-8B57-28D6-6A84D5D12859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13A76-9294-C6B4-7C72-7C06C7FC7570}"/>
              </a:ext>
            </a:extLst>
          </p:cNvPr>
          <p:cNvSpPr/>
          <p:nvPr/>
        </p:nvSpPr>
        <p:spPr>
          <a:xfrm>
            <a:off x="3593592" y="7772401"/>
            <a:ext cx="128016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8C7744-D185-B455-10A6-09C58478440C}"/>
              </a:ext>
            </a:extLst>
          </p:cNvPr>
          <p:cNvGrpSpPr/>
          <p:nvPr/>
        </p:nvGrpSpPr>
        <p:grpSpPr>
          <a:xfrm>
            <a:off x="366473" y="13073513"/>
            <a:ext cx="6582251" cy="2336533"/>
            <a:chOff x="366475" y="11658600"/>
            <a:chExt cx="6582251" cy="23365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BA2712-540E-9A8F-A509-DC38147EC476}"/>
                </a:ext>
              </a:extLst>
            </p:cNvPr>
            <p:cNvSpPr txBox="1"/>
            <p:nvPr/>
          </p:nvSpPr>
          <p:spPr>
            <a:xfrm>
              <a:off x="366475" y="11658600"/>
              <a:ext cx="65822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latin typeface="Old Block" panose="00000009000000000000" pitchFamily="50" charset="0"/>
                </a:rPr>
                <a:t>Iron Triangle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34F4C0-666A-0553-3896-D7AF03EF9A6C}"/>
                </a:ext>
              </a:extLst>
            </p:cNvPr>
            <p:cNvSpPr/>
            <p:nvPr/>
          </p:nvSpPr>
          <p:spPr>
            <a:xfrm>
              <a:off x="1602606" y="12857764"/>
              <a:ext cx="4109987" cy="1137369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//</a:t>
              </a:r>
              <a:r>
                <a:rPr lang="en-US" sz="44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4400" dirty="0">
                  <a:solidFill>
                    <a:schemeClr val="tx1"/>
                  </a:solidFill>
                  <a:latin typeface="Old Block" panose="00000009000000000000" pitchFamily="50" charset="0"/>
                </a:rPr>
                <a:t>Sentry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51D0-C35B-F9EE-9B18-4BA8CE235AFB}"/>
              </a:ext>
            </a:extLst>
          </p:cNvPr>
          <p:cNvSpPr/>
          <p:nvPr/>
        </p:nvSpPr>
        <p:spPr>
          <a:xfrm>
            <a:off x="3200400" y="8686800"/>
            <a:ext cx="914400" cy="914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BE611C0-D42C-11C1-7886-A889EC94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83" y="348569"/>
            <a:ext cx="1820832" cy="1569264"/>
          </a:xfrm>
          <a:prstGeom prst="rect">
            <a:avLst/>
          </a:prstGeom>
        </p:spPr>
      </p:pic>
      <p:sp>
        <p:nvSpPr>
          <p:cNvPr id="37" name="Left Bracket 36">
            <a:extLst>
              <a:ext uri="{FF2B5EF4-FFF2-40B4-BE49-F238E27FC236}">
                <a16:creationId xmlns:a16="http://schemas.microsoft.com/office/drawing/2014/main" id="{F12A4D80-5EA0-FA7D-59BC-815502E17AD7}"/>
              </a:ext>
            </a:extLst>
          </p:cNvPr>
          <p:cNvSpPr/>
          <p:nvPr/>
        </p:nvSpPr>
        <p:spPr>
          <a:xfrm>
            <a:off x="2270756" y="348569"/>
            <a:ext cx="252777" cy="1569264"/>
          </a:xfrm>
          <a:prstGeom prst="leftBracket">
            <a:avLst>
              <a:gd name="adj" fmla="val 9123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0065DFD3-2117-B851-13EE-8F143377AB14}"/>
              </a:ext>
            </a:extLst>
          </p:cNvPr>
          <p:cNvSpPr/>
          <p:nvPr/>
        </p:nvSpPr>
        <p:spPr>
          <a:xfrm flipH="1">
            <a:off x="4791665" y="348569"/>
            <a:ext cx="252777" cy="1569264"/>
          </a:xfrm>
          <a:prstGeom prst="leftBracket">
            <a:avLst>
              <a:gd name="adj" fmla="val 9123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6046BD-3CC9-5008-5596-846814A41EAC}"/>
              </a:ext>
            </a:extLst>
          </p:cNvPr>
          <p:cNvGrpSpPr/>
          <p:nvPr/>
        </p:nvGrpSpPr>
        <p:grpSpPr>
          <a:xfrm>
            <a:off x="2791459" y="16139160"/>
            <a:ext cx="1732280" cy="640080"/>
            <a:chOff x="2497328" y="14243050"/>
            <a:chExt cx="1732280" cy="6400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AB56BC-CA78-3F46-9DFD-A17572B0E5AF}"/>
                </a:ext>
              </a:extLst>
            </p:cNvPr>
            <p:cNvSpPr/>
            <p:nvPr/>
          </p:nvSpPr>
          <p:spPr>
            <a:xfrm>
              <a:off x="2703068" y="1444879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8654C6-0516-0B80-12BC-74ED6CA8D79E}"/>
                </a:ext>
              </a:extLst>
            </p:cNvPr>
            <p:cNvSpPr/>
            <p:nvPr/>
          </p:nvSpPr>
          <p:spPr>
            <a:xfrm>
              <a:off x="2497328" y="14243050"/>
              <a:ext cx="640080" cy="64008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63DD1E-C1F3-1B53-A83A-75D972E17431}"/>
                </a:ext>
              </a:extLst>
            </p:cNvPr>
            <p:cNvSpPr/>
            <p:nvPr/>
          </p:nvSpPr>
          <p:spPr>
            <a:xfrm>
              <a:off x="3790188" y="1444879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70379C-FE46-75BA-6F0B-31660C5ED61E}"/>
                </a:ext>
              </a:extLst>
            </p:cNvPr>
            <p:cNvSpPr/>
            <p:nvPr/>
          </p:nvSpPr>
          <p:spPr>
            <a:xfrm>
              <a:off x="3589528" y="14243050"/>
              <a:ext cx="640080" cy="64008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03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CA582-6F8D-6C10-5F91-887DD25BE87C}"/>
              </a:ext>
            </a:extLst>
          </p:cNvPr>
          <p:cNvSpPr/>
          <p:nvPr/>
        </p:nvSpPr>
        <p:spPr>
          <a:xfrm>
            <a:off x="914400" y="10515600"/>
            <a:ext cx="5486400" cy="1828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CE749-B8DF-0A66-3E7A-6E5D993BE250}"/>
              </a:ext>
            </a:extLst>
          </p:cNvPr>
          <p:cNvSpPr/>
          <p:nvPr/>
        </p:nvSpPr>
        <p:spPr>
          <a:xfrm>
            <a:off x="914400" y="2286000"/>
            <a:ext cx="5486400" cy="5486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F1759-2088-790E-3FC7-2D7DD61D5E3E}"/>
              </a:ext>
            </a:extLst>
          </p:cNvPr>
          <p:cNvSpPr/>
          <p:nvPr/>
        </p:nvSpPr>
        <p:spPr>
          <a:xfrm>
            <a:off x="3593592" y="7772401"/>
            <a:ext cx="128016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ECF82-70F0-E4A2-0A04-133E7A6ABB94}"/>
              </a:ext>
            </a:extLst>
          </p:cNvPr>
          <p:cNvSpPr/>
          <p:nvPr/>
        </p:nvSpPr>
        <p:spPr>
          <a:xfrm>
            <a:off x="3200400" y="8686800"/>
            <a:ext cx="914400" cy="914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392F1A0-E0FE-3A62-C208-59F25A85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83" y="348569"/>
            <a:ext cx="1820832" cy="1569264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CC7B5A9A-EF11-5723-C042-A8711DA4A951}"/>
              </a:ext>
            </a:extLst>
          </p:cNvPr>
          <p:cNvSpPr/>
          <p:nvPr/>
        </p:nvSpPr>
        <p:spPr>
          <a:xfrm>
            <a:off x="2270756" y="348569"/>
            <a:ext cx="252777" cy="1569264"/>
          </a:xfrm>
          <a:prstGeom prst="leftBracket">
            <a:avLst>
              <a:gd name="adj" fmla="val 9123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D75BD64-5D86-F90A-A20A-1BA05CBF24BF}"/>
              </a:ext>
            </a:extLst>
          </p:cNvPr>
          <p:cNvSpPr/>
          <p:nvPr/>
        </p:nvSpPr>
        <p:spPr>
          <a:xfrm flipH="1">
            <a:off x="4791665" y="348569"/>
            <a:ext cx="252777" cy="1569264"/>
          </a:xfrm>
          <a:prstGeom prst="leftBracket">
            <a:avLst>
              <a:gd name="adj" fmla="val 9123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AB25B2-93C1-5308-21D0-3762FEAF6F47}"/>
              </a:ext>
            </a:extLst>
          </p:cNvPr>
          <p:cNvGrpSpPr/>
          <p:nvPr/>
        </p:nvGrpSpPr>
        <p:grpSpPr>
          <a:xfrm>
            <a:off x="2791459" y="16139160"/>
            <a:ext cx="1732280" cy="640080"/>
            <a:chOff x="2497328" y="14243050"/>
            <a:chExt cx="1732280" cy="6400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1A4209-FB4A-D5D9-D8FC-A0BC4927C659}"/>
                </a:ext>
              </a:extLst>
            </p:cNvPr>
            <p:cNvSpPr/>
            <p:nvPr/>
          </p:nvSpPr>
          <p:spPr>
            <a:xfrm>
              <a:off x="2703068" y="1444879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658291-A233-CADD-432B-F198043EAA47}"/>
                </a:ext>
              </a:extLst>
            </p:cNvPr>
            <p:cNvSpPr/>
            <p:nvPr/>
          </p:nvSpPr>
          <p:spPr>
            <a:xfrm>
              <a:off x="2497328" y="14243050"/>
              <a:ext cx="640080" cy="64008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2E439C-C742-CFFB-FC33-471A694BD8D1}"/>
                </a:ext>
              </a:extLst>
            </p:cNvPr>
            <p:cNvSpPr/>
            <p:nvPr/>
          </p:nvSpPr>
          <p:spPr>
            <a:xfrm>
              <a:off x="3790188" y="1444879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244541-E959-7814-EE14-8AD8A2F45F8D}"/>
                </a:ext>
              </a:extLst>
            </p:cNvPr>
            <p:cNvSpPr/>
            <p:nvPr/>
          </p:nvSpPr>
          <p:spPr>
            <a:xfrm>
              <a:off x="3589528" y="14243050"/>
              <a:ext cx="640080" cy="64008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7709B-A6D0-A3F1-3CA2-782B4F40CDEC}"/>
              </a:ext>
            </a:extLst>
          </p:cNvPr>
          <p:cNvSpPr/>
          <p:nvPr/>
        </p:nvSpPr>
        <p:spPr>
          <a:xfrm>
            <a:off x="2455163" y="14406031"/>
            <a:ext cx="2404872" cy="1143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708291-F915-563E-18A7-907D1EB7E64B}"/>
              </a:ext>
            </a:extLst>
          </p:cNvPr>
          <p:cNvSpPr/>
          <p:nvPr/>
        </p:nvSpPr>
        <p:spPr>
          <a:xfrm>
            <a:off x="3543299" y="13258800"/>
            <a:ext cx="228600" cy="228600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DFEE9ABE-0001-B639-358A-0D1E3328A842}"/>
              </a:ext>
            </a:extLst>
          </p:cNvPr>
          <p:cNvSpPr/>
          <p:nvPr/>
        </p:nvSpPr>
        <p:spPr>
          <a:xfrm>
            <a:off x="3200399" y="12915900"/>
            <a:ext cx="914400" cy="914400"/>
          </a:xfrm>
          <a:prstGeom prst="diamon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5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Old Block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2022-07-08T23:47:51Z</dcterms:created>
  <dcterms:modified xsi:type="dcterms:W3CDTF">2022-07-14T16:59:11Z</dcterms:modified>
</cp:coreProperties>
</file>