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59" r:id="rId5"/>
    <p:sldId id="256" r:id="rId6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7A5B6-AFD6-48CD-B375-203751279913}" v="2" dt="2022-07-15T13:22:0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E7B7A5B6-AFD6-48CD-B375-203751279913}"/>
    <pc:docChg chg="undo custSel addSld modSld sldOrd">
      <pc:chgData name="Russell MacGregor" userId="506f58f3b25126be" providerId="LiveId" clId="{E7B7A5B6-AFD6-48CD-B375-203751279913}" dt="2022-07-15T13:22:45.382" v="48" actId="478"/>
      <pc:docMkLst>
        <pc:docMk/>
      </pc:docMkLst>
      <pc:sldChg chg="addSp delSp modSp mod">
        <pc:chgData name="Russell MacGregor" userId="506f58f3b25126be" providerId="LiveId" clId="{E7B7A5B6-AFD6-48CD-B375-203751279913}" dt="2022-07-13T04:41:07.787" v="25" actId="478"/>
        <pc:sldMkLst>
          <pc:docMk/>
          <pc:sldMk cId="3108675656" sldId="260"/>
        </pc:sldMkLst>
        <pc:spChg chg="add del mod">
          <ac:chgData name="Russell MacGregor" userId="506f58f3b25126be" providerId="LiveId" clId="{E7B7A5B6-AFD6-48CD-B375-203751279913}" dt="2022-07-13T04:38:11.553" v="7" actId="478"/>
          <ac:spMkLst>
            <pc:docMk/>
            <pc:sldMk cId="3108675656" sldId="260"/>
            <ac:spMk id="2" creationId="{1B8576EA-1D5F-3F5A-72F4-9335305659B6}"/>
          </ac:spMkLst>
        </pc:spChg>
        <pc:spChg chg="add del mod">
          <ac:chgData name="Russell MacGregor" userId="506f58f3b25126be" providerId="LiveId" clId="{E7B7A5B6-AFD6-48CD-B375-203751279913}" dt="2022-07-13T04:39:53.803" v="21" actId="478"/>
          <ac:spMkLst>
            <pc:docMk/>
            <pc:sldMk cId="3108675656" sldId="260"/>
            <ac:spMk id="4" creationId="{F3696828-64AC-D270-FF58-2EE5A98FFF5E}"/>
          </ac:spMkLst>
        </pc:spChg>
        <pc:spChg chg="add del mod">
          <ac:chgData name="Russell MacGregor" userId="506f58f3b25126be" providerId="LiveId" clId="{E7B7A5B6-AFD6-48CD-B375-203751279913}" dt="2022-07-13T04:41:07.787" v="25" actId="478"/>
          <ac:spMkLst>
            <pc:docMk/>
            <pc:sldMk cId="3108675656" sldId="260"/>
            <ac:spMk id="5" creationId="{FC70C40C-BED3-8268-ED1C-13D47DCCFE91}"/>
          </ac:spMkLst>
        </pc:spChg>
      </pc:sldChg>
      <pc:sldChg chg="addSp delSp modSp add mod ord">
        <pc:chgData name="Russell MacGregor" userId="506f58f3b25126be" providerId="LiveId" clId="{E7B7A5B6-AFD6-48CD-B375-203751279913}" dt="2022-07-15T13:22:45.382" v="48" actId="478"/>
        <pc:sldMkLst>
          <pc:docMk/>
          <pc:sldMk cId="3494051528" sldId="261"/>
        </pc:sldMkLst>
        <pc:spChg chg="add mod">
          <ac:chgData name="Russell MacGregor" userId="506f58f3b25126be" providerId="LiveId" clId="{E7B7A5B6-AFD6-48CD-B375-203751279913}" dt="2022-07-15T13:22:26.964" v="43" actId="1582"/>
          <ac:spMkLst>
            <pc:docMk/>
            <pc:sldMk cId="3494051528" sldId="261"/>
            <ac:spMk id="2" creationId="{9FC30937-58DF-AF98-B556-0170A93CA09A}"/>
          </ac:spMkLst>
        </pc:spChg>
        <pc:spChg chg="add del">
          <ac:chgData name="Russell MacGregor" userId="506f58f3b25126be" providerId="LiveId" clId="{E7B7A5B6-AFD6-48CD-B375-203751279913}" dt="2022-07-15T13:22:45.382" v="48" actId="478"/>
          <ac:spMkLst>
            <pc:docMk/>
            <pc:sldMk cId="3494051528" sldId="261"/>
            <ac:spMk id="3" creationId="{79736804-861C-1FD0-ED3B-7CEF1E53D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6229-7B01-4823-99A1-FE249BAE000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819A-0626-4EA6-BCA9-F4B81479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E61FA2-0A87-7F8A-998A-1CAD62545C7D}"/>
              </a:ext>
            </a:extLst>
          </p:cNvPr>
          <p:cNvSpPr/>
          <p:nvPr/>
        </p:nvSpPr>
        <p:spPr>
          <a:xfrm>
            <a:off x="1920247" y="4958587"/>
            <a:ext cx="3474720" cy="1426464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08F6B-C0A1-854C-5082-791AB5951A3B}"/>
              </a:ext>
            </a:extLst>
          </p:cNvPr>
          <p:cNvSpPr txBox="1"/>
          <p:nvPr/>
        </p:nvSpPr>
        <p:spPr>
          <a:xfrm>
            <a:off x="366470" y="538857"/>
            <a:ext cx="6582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Old Block" panose="00000009000000000000" pitchFamily="50" charset="0"/>
              </a:rPr>
              <a:t>Iron Triangle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50256-45C6-2A0A-3E4F-0CE2887DDBF6}"/>
              </a:ext>
            </a:extLst>
          </p:cNvPr>
          <p:cNvSpPr/>
          <p:nvPr/>
        </p:nvSpPr>
        <p:spPr>
          <a:xfrm>
            <a:off x="1602600" y="1679909"/>
            <a:ext cx="4109987" cy="1137369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Montserrat" panose="00000500000000000000" pitchFamily="2" charset="0"/>
              </a:rPr>
              <a:t>//</a:t>
            </a:r>
            <a:r>
              <a:rPr lang="en-US" sz="44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Old Block" panose="00000009000000000000" pitchFamily="50" charset="0"/>
              </a:rPr>
              <a:t>Sentry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082B9-62DA-7BAF-13EC-F8CB5027FCA5}"/>
              </a:ext>
            </a:extLst>
          </p:cNvPr>
          <p:cNvSpPr/>
          <p:nvPr/>
        </p:nvSpPr>
        <p:spPr>
          <a:xfrm>
            <a:off x="5915280" y="5155183"/>
            <a:ext cx="512064" cy="1033272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50FC9-DBF8-D710-3ADF-E4012CF9C602}"/>
              </a:ext>
            </a:extLst>
          </p:cNvPr>
          <p:cNvSpPr/>
          <p:nvPr/>
        </p:nvSpPr>
        <p:spPr>
          <a:xfrm>
            <a:off x="602562" y="5328919"/>
            <a:ext cx="685800" cy="685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16B78-E074-41AA-269D-3973CBF70D8C}"/>
              </a:ext>
            </a:extLst>
          </p:cNvPr>
          <p:cNvSpPr/>
          <p:nvPr/>
        </p:nvSpPr>
        <p:spPr>
          <a:xfrm>
            <a:off x="854022" y="558037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40D0770-F194-E7E2-6CB5-CECCC770EF1D}"/>
              </a:ext>
            </a:extLst>
          </p:cNvPr>
          <p:cNvSpPr/>
          <p:nvPr/>
        </p:nvSpPr>
        <p:spPr>
          <a:xfrm rot="16200000">
            <a:off x="3499768" y="337289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A3E28E74-4C66-F698-18EA-97E0E52AE221}"/>
              </a:ext>
            </a:extLst>
          </p:cNvPr>
          <p:cNvSpPr/>
          <p:nvPr/>
        </p:nvSpPr>
        <p:spPr>
          <a:xfrm rot="5400000" flipV="1">
            <a:off x="3499769" y="147951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30937-58DF-AF98-B556-0170A93CA09A}"/>
              </a:ext>
            </a:extLst>
          </p:cNvPr>
          <p:cNvSpPr>
            <a:spLocks/>
          </p:cNvSpPr>
          <p:nvPr/>
        </p:nvSpPr>
        <p:spPr>
          <a:xfrm rot="2700000">
            <a:off x="3314694" y="3314700"/>
            <a:ext cx="685800" cy="685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E61FA2-0A87-7F8A-998A-1CAD62545C7D}"/>
              </a:ext>
            </a:extLst>
          </p:cNvPr>
          <p:cNvSpPr/>
          <p:nvPr/>
        </p:nvSpPr>
        <p:spPr>
          <a:xfrm>
            <a:off x="1920247" y="4958587"/>
            <a:ext cx="3474720" cy="1426464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736804-861C-1FD0-ED3B-7CEF1E53D3CA}"/>
              </a:ext>
            </a:extLst>
          </p:cNvPr>
          <p:cNvSpPr/>
          <p:nvPr/>
        </p:nvSpPr>
        <p:spPr>
          <a:xfrm>
            <a:off x="3314694" y="3314700"/>
            <a:ext cx="685800" cy="6858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08F6B-C0A1-854C-5082-791AB5951A3B}"/>
              </a:ext>
            </a:extLst>
          </p:cNvPr>
          <p:cNvSpPr txBox="1"/>
          <p:nvPr/>
        </p:nvSpPr>
        <p:spPr>
          <a:xfrm>
            <a:off x="366470" y="538857"/>
            <a:ext cx="6582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Old Block" panose="00000009000000000000" pitchFamily="50" charset="0"/>
              </a:rPr>
              <a:t>Iron Triangle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50256-45C6-2A0A-3E4F-0CE2887DDBF6}"/>
              </a:ext>
            </a:extLst>
          </p:cNvPr>
          <p:cNvSpPr/>
          <p:nvPr/>
        </p:nvSpPr>
        <p:spPr>
          <a:xfrm>
            <a:off x="1602600" y="1679909"/>
            <a:ext cx="4109987" cy="1137369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Montserrat" panose="00000500000000000000" pitchFamily="2" charset="0"/>
              </a:rPr>
              <a:t>//</a:t>
            </a:r>
            <a:r>
              <a:rPr lang="en-US" sz="44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Old Block" panose="00000009000000000000" pitchFamily="50" charset="0"/>
              </a:rPr>
              <a:t>Sentry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082B9-62DA-7BAF-13EC-F8CB5027FCA5}"/>
              </a:ext>
            </a:extLst>
          </p:cNvPr>
          <p:cNvSpPr/>
          <p:nvPr/>
        </p:nvSpPr>
        <p:spPr>
          <a:xfrm>
            <a:off x="5915280" y="5155183"/>
            <a:ext cx="512064" cy="1033272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50FC9-DBF8-D710-3ADF-E4012CF9C602}"/>
              </a:ext>
            </a:extLst>
          </p:cNvPr>
          <p:cNvSpPr/>
          <p:nvPr/>
        </p:nvSpPr>
        <p:spPr>
          <a:xfrm>
            <a:off x="602562" y="5328919"/>
            <a:ext cx="685800" cy="685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16B78-E074-41AA-269D-3973CBF70D8C}"/>
              </a:ext>
            </a:extLst>
          </p:cNvPr>
          <p:cNvSpPr/>
          <p:nvPr/>
        </p:nvSpPr>
        <p:spPr>
          <a:xfrm>
            <a:off x="854022" y="558037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40D0770-F194-E7E2-6CB5-CECCC770EF1D}"/>
              </a:ext>
            </a:extLst>
          </p:cNvPr>
          <p:cNvSpPr/>
          <p:nvPr/>
        </p:nvSpPr>
        <p:spPr>
          <a:xfrm rot="16200000">
            <a:off x="3499768" y="337289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A3E28E74-4C66-F698-18EA-97E0E52AE221}"/>
              </a:ext>
            </a:extLst>
          </p:cNvPr>
          <p:cNvSpPr/>
          <p:nvPr/>
        </p:nvSpPr>
        <p:spPr>
          <a:xfrm rot="5400000" flipV="1">
            <a:off x="3499769" y="147951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E61FA2-0A87-7F8A-998A-1CAD62545C7D}"/>
              </a:ext>
            </a:extLst>
          </p:cNvPr>
          <p:cNvSpPr/>
          <p:nvPr/>
        </p:nvSpPr>
        <p:spPr>
          <a:xfrm>
            <a:off x="1920247" y="4958587"/>
            <a:ext cx="3474720" cy="1426464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736804-861C-1FD0-ED3B-7CEF1E53D3CA}"/>
              </a:ext>
            </a:extLst>
          </p:cNvPr>
          <p:cNvSpPr/>
          <p:nvPr/>
        </p:nvSpPr>
        <p:spPr>
          <a:xfrm>
            <a:off x="3314694" y="3314700"/>
            <a:ext cx="685800" cy="6858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08F6B-C0A1-854C-5082-791AB5951A3B}"/>
              </a:ext>
            </a:extLst>
          </p:cNvPr>
          <p:cNvSpPr txBox="1"/>
          <p:nvPr/>
        </p:nvSpPr>
        <p:spPr>
          <a:xfrm>
            <a:off x="366470" y="538857"/>
            <a:ext cx="6582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Old Block" panose="00000009000000000000" pitchFamily="50" charset="0"/>
              </a:rPr>
              <a:t>Iron Triangle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50256-45C6-2A0A-3E4F-0CE2887DDBF6}"/>
              </a:ext>
            </a:extLst>
          </p:cNvPr>
          <p:cNvSpPr/>
          <p:nvPr/>
        </p:nvSpPr>
        <p:spPr>
          <a:xfrm>
            <a:off x="1602600" y="1679909"/>
            <a:ext cx="4109987" cy="1137369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Montserrat" panose="00000500000000000000" pitchFamily="2" charset="0"/>
              </a:rPr>
              <a:t>//</a:t>
            </a:r>
            <a:r>
              <a:rPr lang="en-US" sz="44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Old Block" panose="00000009000000000000" pitchFamily="50" charset="0"/>
              </a:rPr>
              <a:t>Sentry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082B9-62DA-7BAF-13EC-F8CB5027FCA5}"/>
              </a:ext>
            </a:extLst>
          </p:cNvPr>
          <p:cNvSpPr/>
          <p:nvPr/>
        </p:nvSpPr>
        <p:spPr>
          <a:xfrm>
            <a:off x="5915280" y="5155183"/>
            <a:ext cx="512064" cy="1033272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50FC9-DBF8-D710-3ADF-E4012CF9C602}"/>
              </a:ext>
            </a:extLst>
          </p:cNvPr>
          <p:cNvSpPr/>
          <p:nvPr/>
        </p:nvSpPr>
        <p:spPr>
          <a:xfrm>
            <a:off x="602562" y="5328919"/>
            <a:ext cx="685800" cy="685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16B78-E074-41AA-269D-3973CBF70D8C}"/>
              </a:ext>
            </a:extLst>
          </p:cNvPr>
          <p:cNvSpPr/>
          <p:nvPr/>
        </p:nvSpPr>
        <p:spPr>
          <a:xfrm>
            <a:off x="854022" y="558037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40D0770-F194-E7E2-6CB5-CECCC770EF1D}"/>
              </a:ext>
            </a:extLst>
          </p:cNvPr>
          <p:cNvSpPr/>
          <p:nvPr/>
        </p:nvSpPr>
        <p:spPr>
          <a:xfrm rot="16200000">
            <a:off x="3499768" y="337289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A3E28E74-4C66-F698-18EA-97E0E52AE221}"/>
              </a:ext>
            </a:extLst>
          </p:cNvPr>
          <p:cNvSpPr/>
          <p:nvPr/>
        </p:nvSpPr>
        <p:spPr>
          <a:xfrm rot="5400000" flipV="1">
            <a:off x="3499769" y="1479512"/>
            <a:ext cx="315666" cy="6491235"/>
          </a:xfrm>
          <a:prstGeom prst="leftBracket">
            <a:avLst>
              <a:gd name="adj" fmla="val 71015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8F18742-DEDB-7AFD-388F-253B253F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" y="3105405"/>
            <a:ext cx="1281433" cy="110438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8941881-1D87-FE46-4129-61A58C2C7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10" y="3105405"/>
            <a:ext cx="1281433" cy="11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E61FA2-0A87-7F8A-998A-1CAD62545C7D}"/>
              </a:ext>
            </a:extLst>
          </p:cNvPr>
          <p:cNvSpPr/>
          <p:nvPr/>
        </p:nvSpPr>
        <p:spPr>
          <a:xfrm>
            <a:off x="1920240" y="4407842"/>
            <a:ext cx="3474720" cy="1426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736804-861C-1FD0-ED3B-7CEF1E53D3CA}"/>
              </a:ext>
            </a:extLst>
          </p:cNvPr>
          <p:cNvSpPr/>
          <p:nvPr/>
        </p:nvSpPr>
        <p:spPr>
          <a:xfrm>
            <a:off x="3314694" y="33147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08F6B-C0A1-854C-5082-791AB5951A3B}"/>
              </a:ext>
            </a:extLst>
          </p:cNvPr>
          <p:cNvSpPr txBox="1"/>
          <p:nvPr/>
        </p:nvSpPr>
        <p:spPr>
          <a:xfrm>
            <a:off x="366470" y="538857"/>
            <a:ext cx="6582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Old Block" panose="00000009000000000000" pitchFamily="50" charset="0"/>
              </a:rPr>
              <a:t>Iron Triangle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50256-45C6-2A0A-3E4F-0CE2887DDBF6}"/>
              </a:ext>
            </a:extLst>
          </p:cNvPr>
          <p:cNvSpPr/>
          <p:nvPr/>
        </p:nvSpPr>
        <p:spPr>
          <a:xfrm>
            <a:off x="1602600" y="1679909"/>
            <a:ext cx="4109987" cy="1137369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Montserrat" panose="00000500000000000000" pitchFamily="2" charset="0"/>
              </a:rPr>
              <a:t>//</a:t>
            </a:r>
            <a:r>
              <a:rPr lang="en-US" sz="44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Old Block" panose="00000009000000000000" pitchFamily="50" charset="0"/>
              </a:rPr>
              <a:t>Sentry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50FC9-DBF8-D710-3ADF-E4012CF9C602}"/>
              </a:ext>
            </a:extLst>
          </p:cNvPr>
          <p:cNvSpPr/>
          <p:nvPr/>
        </p:nvSpPr>
        <p:spPr>
          <a:xfrm>
            <a:off x="3314700" y="6241648"/>
            <a:ext cx="685800" cy="685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16B78-E074-41AA-269D-3973CBF70D8C}"/>
              </a:ext>
            </a:extLst>
          </p:cNvPr>
          <p:cNvSpPr/>
          <p:nvPr/>
        </p:nvSpPr>
        <p:spPr>
          <a:xfrm>
            <a:off x="3566160" y="649310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0A09544-85E8-F0B6-0A76-8BC7872C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" y="521804"/>
            <a:ext cx="7276985" cy="6271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27789-AE59-E4F5-4572-C98C528FA784}"/>
              </a:ext>
            </a:extLst>
          </p:cNvPr>
          <p:cNvSpPr txBox="1"/>
          <p:nvPr/>
        </p:nvSpPr>
        <p:spPr>
          <a:xfrm>
            <a:off x="1168776" y="1779371"/>
            <a:ext cx="497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ld Block" panose="00000009000000000000" pitchFamily="50" charset="0"/>
              </a:rPr>
              <a:t>Iron Triangle</a:t>
            </a:r>
          </a:p>
        </p:txBody>
      </p:sp>
    </p:spTree>
    <p:extLst>
      <p:ext uri="{BB962C8B-B14F-4D97-AF65-F5344CB8AC3E}">
        <p14:creationId xmlns:p14="http://schemas.microsoft.com/office/powerpoint/2010/main" val="3547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18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Old Block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2022-07-13T03:25:14Z</dcterms:created>
  <dcterms:modified xsi:type="dcterms:W3CDTF">2022-07-15T13:22:52Z</dcterms:modified>
</cp:coreProperties>
</file>