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FBE4-06C2-4A37-92ED-CB7C205B44B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F2DF-94C8-4B34-8737-C94EFFEB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82DCC5E-36D7-E6A6-2C15-70A27FEE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7" y="677896"/>
            <a:ext cx="2742586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3FA3DFA-49CC-FAF5-369D-1E00D3A0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29" y="677896"/>
            <a:ext cx="2177304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EBCB47F-19E7-18EB-F9FC-AA3403B707CB}"/>
              </a:ext>
            </a:extLst>
          </p:cNvPr>
          <p:cNvGrpSpPr/>
          <p:nvPr/>
        </p:nvGrpSpPr>
        <p:grpSpPr>
          <a:xfrm>
            <a:off x="3806751" y="2086767"/>
            <a:ext cx="2444900" cy="3598866"/>
            <a:chOff x="3806751" y="677896"/>
            <a:chExt cx="2444900" cy="3598866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4167C4F-2BFB-9862-3474-E524A0A1E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547" y="677896"/>
              <a:ext cx="2177305" cy="1876487"/>
            </a:xfrm>
            <a:prstGeom prst="rect">
              <a:avLst/>
            </a:prstGeom>
          </p:spPr>
        </p:pic>
        <p:pic>
          <p:nvPicPr>
            <p:cNvPr id="11" name="Picture 10" descr="A black and white sign&#10;&#10;Description automatically generated with low confidence">
              <a:extLst>
                <a:ext uri="{FF2B5EF4-FFF2-40B4-BE49-F238E27FC236}">
                  <a16:creationId xmlns:a16="http://schemas.microsoft.com/office/drawing/2014/main" id="{C4814782-0361-3DA8-D87A-18F6187857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11"/>
            <a:stretch/>
          </p:blipFill>
          <p:spPr>
            <a:xfrm>
              <a:off x="4197918" y="2776282"/>
              <a:ext cx="1662566" cy="5034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2C0DD3-2BCC-CD45-0158-6E2CFECCD579}"/>
                </a:ext>
              </a:extLst>
            </p:cNvPr>
            <p:cNvSpPr txBox="1"/>
            <p:nvPr/>
          </p:nvSpPr>
          <p:spPr>
            <a:xfrm>
              <a:off x="3806751" y="3478186"/>
              <a:ext cx="2444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Concept Diagram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22D35-3602-5C7E-8547-BD5A9C5437F8}"/>
                </a:ext>
              </a:extLst>
            </p:cNvPr>
            <p:cNvSpPr txBox="1"/>
            <p:nvPr/>
          </p:nvSpPr>
          <p:spPr>
            <a:xfrm>
              <a:off x="4710844" y="3876652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22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cp:lastPrinted>2022-07-14T17:03:53Z</cp:lastPrinted>
  <dcterms:created xsi:type="dcterms:W3CDTF">2022-07-14T16:59:52Z</dcterms:created>
  <dcterms:modified xsi:type="dcterms:W3CDTF">2022-07-14T17:08:43Z</dcterms:modified>
</cp:coreProperties>
</file>