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7315200" cy="1600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417624-83E1-4870-BC38-5BA96BBF1EC5}" v="2" dt="2022-07-08T23:47:23.3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02" autoAdjust="0"/>
    <p:restoredTop sz="94660"/>
  </p:normalViewPr>
  <p:slideViewPr>
    <p:cSldViewPr snapToGrid="0">
      <p:cViewPr>
        <p:scale>
          <a:sx n="10" d="100"/>
          <a:sy n="10" d="100"/>
        </p:scale>
        <p:origin x="3080" y="7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ssell MacGregor" userId="506f58f3b25126be" providerId="LiveId" clId="{C9417624-83E1-4870-BC38-5BA96BBF1EC5}"/>
    <pc:docChg chg="custSel addSld modSld">
      <pc:chgData name="Russell MacGregor" userId="506f58f3b25126be" providerId="LiveId" clId="{C9417624-83E1-4870-BC38-5BA96BBF1EC5}" dt="2022-07-08T23:47:34.499" v="15" actId="14100"/>
      <pc:docMkLst>
        <pc:docMk/>
      </pc:docMkLst>
      <pc:sldChg chg="addSp modSp new mod">
        <pc:chgData name="Russell MacGregor" userId="506f58f3b25126be" providerId="LiveId" clId="{C9417624-83E1-4870-BC38-5BA96BBF1EC5}" dt="2022-07-08T23:47:34.499" v="15" actId="14100"/>
        <pc:sldMkLst>
          <pc:docMk/>
          <pc:sldMk cId="3384671406" sldId="261"/>
        </pc:sldMkLst>
        <pc:spChg chg="add mod">
          <ac:chgData name="Russell MacGregor" userId="506f58f3b25126be" providerId="LiveId" clId="{C9417624-83E1-4870-BC38-5BA96BBF1EC5}" dt="2022-07-08T23:46:25.174" v="1"/>
          <ac:spMkLst>
            <pc:docMk/>
            <pc:sldMk cId="3384671406" sldId="261"/>
            <ac:spMk id="2" creationId="{AD072DB6-115A-02CD-4B9C-12DBF20059A0}"/>
          </ac:spMkLst>
        </pc:spChg>
        <pc:spChg chg="add mod">
          <ac:chgData name="Russell MacGregor" userId="506f58f3b25126be" providerId="LiveId" clId="{C9417624-83E1-4870-BC38-5BA96BBF1EC5}" dt="2022-07-08T23:46:25.174" v="1"/>
          <ac:spMkLst>
            <pc:docMk/>
            <pc:sldMk cId="3384671406" sldId="261"/>
            <ac:spMk id="3" creationId="{2113638B-8268-A45F-968C-4B670ACB372D}"/>
          </ac:spMkLst>
        </pc:spChg>
        <pc:spChg chg="add mod">
          <ac:chgData name="Russell MacGregor" userId="506f58f3b25126be" providerId="LiveId" clId="{C9417624-83E1-4870-BC38-5BA96BBF1EC5}" dt="2022-07-08T23:46:25.174" v="1"/>
          <ac:spMkLst>
            <pc:docMk/>
            <pc:sldMk cId="3384671406" sldId="261"/>
            <ac:spMk id="4" creationId="{E1FF5334-2357-A287-8288-5DC232B742F8}"/>
          </ac:spMkLst>
        </pc:spChg>
        <pc:spChg chg="add mod">
          <ac:chgData name="Russell MacGregor" userId="506f58f3b25126be" providerId="LiveId" clId="{C9417624-83E1-4870-BC38-5BA96BBF1EC5}" dt="2022-07-08T23:46:25.174" v="1"/>
          <ac:spMkLst>
            <pc:docMk/>
            <pc:sldMk cId="3384671406" sldId="261"/>
            <ac:spMk id="5" creationId="{BAFE1F1D-321E-52E2-873F-12317E7EB099}"/>
          </ac:spMkLst>
        </pc:spChg>
        <pc:spChg chg="add mod">
          <ac:chgData name="Russell MacGregor" userId="506f58f3b25126be" providerId="LiveId" clId="{C9417624-83E1-4870-BC38-5BA96BBF1EC5}" dt="2022-07-08T23:46:25.174" v="1"/>
          <ac:spMkLst>
            <pc:docMk/>
            <pc:sldMk cId="3384671406" sldId="261"/>
            <ac:spMk id="6" creationId="{562AB223-F88F-3E9D-7600-C88D31D5BEE5}"/>
          </ac:spMkLst>
        </pc:spChg>
        <pc:spChg chg="add mod">
          <ac:chgData name="Russell MacGregor" userId="506f58f3b25126be" providerId="LiveId" clId="{C9417624-83E1-4870-BC38-5BA96BBF1EC5}" dt="2022-07-08T23:46:25.174" v="1"/>
          <ac:spMkLst>
            <pc:docMk/>
            <pc:sldMk cId="3384671406" sldId="261"/>
            <ac:spMk id="7" creationId="{6F6F2839-0519-4D24-AA72-287CEBE2A12E}"/>
          </ac:spMkLst>
        </pc:spChg>
        <pc:spChg chg="add mod">
          <ac:chgData name="Russell MacGregor" userId="506f58f3b25126be" providerId="LiveId" clId="{C9417624-83E1-4870-BC38-5BA96BBF1EC5}" dt="2022-07-08T23:47:20.306" v="10" actId="207"/>
          <ac:spMkLst>
            <pc:docMk/>
            <pc:sldMk cId="3384671406" sldId="261"/>
            <ac:spMk id="8" creationId="{89B983FD-29BD-56AB-90D8-65EB6D509729}"/>
          </ac:spMkLst>
        </pc:spChg>
        <pc:spChg chg="add mod">
          <ac:chgData name="Russell MacGregor" userId="506f58f3b25126be" providerId="LiveId" clId="{C9417624-83E1-4870-BC38-5BA96BBF1EC5}" dt="2022-07-08T23:47:34.499" v="15" actId="14100"/>
          <ac:spMkLst>
            <pc:docMk/>
            <pc:sldMk cId="3384671406" sldId="261"/>
            <ac:spMk id="9" creationId="{46B61D52-33D6-D6D0-B38E-9F3344D1F3F7}"/>
          </ac:spMkLst>
        </pc:spChg>
      </pc:sldChg>
      <pc:sldChg chg="delSp add mod">
        <pc:chgData name="Russell MacGregor" userId="506f58f3b25126be" providerId="LiveId" clId="{C9417624-83E1-4870-BC38-5BA96BBF1EC5}" dt="2022-07-08T23:46:37.965" v="3" actId="478"/>
        <pc:sldMkLst>
          <pc:docMk/>
          <pc:sldMk cId="1348777189" sldId="262"/>
        </pc:sldMkLst>
        <pc:spChg chg="del">
          <ac:chgData name="Russell MacGregor" userId="506f58f3b25126be" providerId="LiveId" clId="{C9417624-83E1-4870-BC38-5BA96BBF1EC5}" dt="2022-07-08T23:46:37.965" v="3" actId="478"/>
          <ac:spMkLst>
            <pc:docMk/>
            <pc:sldMk cId="1348777189" sldId="262"/>
            <ac:spMk id="2" creationId="{AD072DB6-115A-02CD-4B9C-12DBF20059A0}"/>
          </ac:spMkLst>
        </pc:spChg>
        <pc:spChg chg="del">
          <ac:chgData name="Russell MacGregor" userId="506f58f3b25126be" providerId="LiveId" clId="{C9417624-83E1-4870-BC38-5BA96BBF1EC5}" dt="2022-07-08T23:46:37.965" v="3" actId="478"/>
          <ac:spMkLst>
            <pc:docMk/>
            <pc:sldMk cId="1348777189" sldId="262"/>
            <ac:spMk id="6" creationId="{562AB223-F88F-3E9D-7600-C88D31D5BEE5}"/>
          </ac:spMkLst>
        </pc:spChg>
        <pc:spChg chg="del">
          <ac:chgData name="Russell MacGregor" userId="506f58f3b25126be" providerId="LiveId" clId="{C9417624-83E1-4870-BC38-5BA96BBF1EC5}" dt="2022-07-08T23:46:37.965" v="3" actId="478"/>
          <ac:spMkLst>
            <pc:docMk/>
            <pc:sldMk cId="1348777189" sldId="262"/>
            <ac:spMk id="7" creationId="{6F6F2839-0519-4D24-AA72-287CEBE2A12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2618847"/>
            <a:ext cx="6217920" cy="5571067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8404755"/>
            <a:ext cx="5486400" cy="3863445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503D-0B93-4FBE-ACE9-B17517A26D00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F686E-36BB-47C0-97EE-B928DECC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6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503D-0B93-4FBE-ACE9-B17517A26D00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F686E-36BB-47C0-97EE-B928DECC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3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851959"/>
            <a:ext cx="1577340" cy="1356095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851959"/>
            <a:ext cx="4640580" cy="1356095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503D-0B93-4FBE-ACE9-B17517A26D00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F686E-36BB-47C0-97EE-B928DECC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9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503D-0B93-4FBE-ACE9-B17517A26D00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F686E-36BB-47C0-97EE-B928DECC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49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3989392"/>
            <a:ext cx="6309360" cy="665638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10708751"/>
            <a:ext cx="6309360" cy="3500436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503D-0B93-4FBE-ACE9-B17517A26D00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F686E-36BB-47C0-97EE-B928DECC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8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4259792"/>
            <a:ext cx="3108960" cy="101531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4259792"/>
            <a:ext cx="3108960" cy="101531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503D-0B93-4FBE-ACE9-B17517A26D00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F686E-36BB-47C0-97EE-B928DECC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07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851962"/>
            <a:ext cx="6309360" cy="30929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3922714"/>
            <a:ext cx="3094672" cy="1922461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5845175"/>
            <a:ext cx="3094672" cy="8597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3922714"/>
            <a:ext cx="3109913" cy="1922461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5845175"/>
            <a:ext cx="3109913" cy="8597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503D-0B93-4FBE-ACE9-B17517A26D00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F686E-36BB-47C0-97EE-B928DECC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5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503D-0B93-4FBE-ACE9-B17517A26D00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F686E-36BB-47C0-97EE-B928DECC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89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503D-0B93-4FBE-ACE9-B17517A26D00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F686E-36BB-47C0-97EE-B928DECC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0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066800"/>
            <a:ext cx="2359342" cy="373380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2303995"/>
            <a:ext cx="3703320" cy="11371792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4800600"/>
            <a:ext cx="2359342" cy="8893705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503D-0B93-4FBE-ACE9-B17517A26D00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F686E-36BB-47C0-97EE-B928DECC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62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066800"/>
            <a:ext cx="2359342" cy="373380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2303995"/>
            <a:ext cx="3703320" cy="11371792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4800600"/>
            <a:ext cx="2359342" cy="8893705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503D-0B93-4FBE-ACE9-B17517A26D00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F686E-36BB-47C0-97EE-B928DECC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93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851962"/>
            <a:ext cx="6309360" cy="3092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4259792"/>
            <a:ext cx="6309360" cy="10153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14831487"/>
            <a:ext cx="1645920" cy="851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7503D-0B93-4FBE-ACE9-B17517A26D00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14831487"/>
            <a:ext cx="2468880" cy="851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14831487"/>
            <a:ext cx="1645920" cy="851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F686E-36BB-47C0-97EE-B928DECC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86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948E16-26E2-7C69-17D9-1158F98048A1}"/>
              </a:ext>
            </a:extLst>
          </p:cNvPr>
          <p:cNvSpPr/>
          <p:nvPr/>
        </p:nvSpPr>
        <p:spPr>
          <a:xfrm>
            <a:off x="0" y="0"/>
            <a:ext cx="7315200" cy="73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F2B38B-5F4C-FD3C-1274-C36A120FF72D}"/>
              </a:ext>
            </a:extLst>
          </p:cNvPr>
          <p:cNvSpPr/>
          <p:nvPr/>
        </p:nvSpPr>
        <p:spPr>
          <a:xfrm>
            <a:off x="0" y="7315200"/>
            <a:ext cx="7315200" cy="137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D17217-40FD-B126-E263-BF0AEAE0C84A}"/>
              </a:ext>
            </a:extLst>
          </p:cNvPr>
          <p:cNvSpPr/>
          <p:nvPr/>
        </p:nvSpPr>
        <p:spPr>
          <a:xfrm>
            <a:off x="0" y="8686800"/>
            <a:ext cx="7315200" cy="2743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\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1CEED5-2665-74D2-2387-975EF0DD063F}"/>
              </a:ext>
            </a:extLst>
          </p:cNvPr>
          <p:cNvSpPr/>
          <p:nvPr/>
        </p:nvSpPr>
        <p:spPr>
          <a:xfrm>
            <a:off x="0" y="11430000"/>
            <a:ext cx="7315200" cy="457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7B042A-421D-FB1A-CECA-9C55FF300700}"/>
              </a:ext>
            </a:extLst>
          </p:cNvPr>
          <p:cNvSpPr/>
          <p:nvPr/>
        </p:nvSpPr>
        <p:spPr>
          <a:xfrm>
            <a:off x="3118104" y="12458700"/>
            <a:ext cx="1078992" cy="2514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2C23A1-5B1C-F02A-ADBB-8A36E25B2300}"/>
              </a:ext>
            </a:extLst>
          </p:cNvPr>
          <p:cNvSpPr/>
          <p:nvPr/>
        </p:nvSpPr>
        <p:spPr>
          <a:xfrm>
            <a:off x="457200" y="9144000"/>
            <a:ext cx="64008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AA69A-8678-01D9-EF57-FA22B934CFA2}"/>
              </a:ext>
            </a:extLst>
          </p:cNvPr>
          <p:cNvSpPr/>
          <p:nvPr/>
        </p:nvSpPr>
        <p:spPr>
          <a:xfrm>
            <a:off x="3200400" y="7543800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1C2176-9607-E578-BE4B-F49CB342C113}"/>
              </a:ext>
            </a:extLst>
          </p:cNvPr>
          <p:cNvSpPr/>
          <p:nvPr/>
        </p:nvSpPr>
        <p:spPr>
          <a:xfrm>
            <a:off x="914400" y="9144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AC6C1C-E3A3-46BD-D584-6E8CBC998B49}"/>
              </a:ext>
            </a:extLst>
          </p:cNvPr>
          <p:cNvSpPr/>
          <p:nvPr/>
        </p:nvSpPr>
        <p:spPr>
          <a:xfrm>
            <a:off x="3543300" y="11830050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20DD69-BC8E-3EDB-3830-C9592174DF80}"/>
              </a:ext>
            </a:extLst>
          </p:cNvPr>
          <p:cNvSpPr/>
          <p:nvPr/>
        </p:nvSpPr>
        <p:spPr>
          <a:xfrm>
            <a:off x="3543300" y="15373350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49004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C7B042A-421D-FB1A-CECA-9C55FF300700}"/>
              </a:ext>
            </a:extLst>
          </p:cNvPr>
          <p:cNvSpPr/>
          <p:nvPr/>
        </p:nvSpPr>
        <p:spPr>
          <a:xfrm>
            <a:off x="3118104" y="12458700"/>
            <a:ext cx="1078992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2C23A1-5B1C-F02A-ADBB-8A36E25B2300}"/>
              </a:ext>
            </a:extLst>
          </p:cNvPr>
          <p:cNvSpPr/>
          <p:nvPr/>
        </p:nvSpPr>
        <p:spPr>
          <a:xfrm>
            <a:off x="457200" y="9144000"/>
            <a:ext cx="6400800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AA69A-8678-01D9-EF57-FA22B934CFA2}"/>
              </a:ext>
            </a:extLst>
          </p:cNvPr>
          <p:cNvSpPr/>
          <p:nvPr/>
        </p:nvSpPr>
        <p:spPr>
          <a:xfrm>
            <a:off x="3200400" y="7543800"/>
            <a:ext cx="9144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1C2176-9607-E578-BE4B-F49CB342C113}"/>
              </a:ext>
            </a:extLst>
          </p:cNvPr>
          <p:cNvSpPr/>
          <p:nvPr/>
        </p:nvSpPr>
        <p:spPr>
          <a:xfrm>
            <a:off x="914400" y="914400"/>
            <a:ext cx="5486400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AC6C1C-E3A3-46BD-D584-6E8CBC998B49}"/>
              </a:ext>
            </a:extLst>
          </p:cNvPr>
          <p:cNvSpPr/>
          <p:nvPr/>
        </p:nvSpPr>
        <p:spPr>
          <a:xfrm>
            <a:off x="3543300" y="11830050"/>
            <a:ext cx="228600" cy="22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20DD69-BC8E-3EDB-3830-C9592174DF80}"/>
              </a:ext>
            </a:extLst>
          </p:cNvPr>
          <p:cNvSpPr/>
          <p:nvPr/>
        </p:nvSpPr>
        <p:spPr>
          <a:xfrm>
            <a:off x="3543300" y="15373350"/>
            <a:ext cx="228600" cy="22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5DDF86-F757-6CF8-3E5F-D783EEDA9038}"/>
              </a:ext>
            </a:extLst>
          </p:cNvPr>
          <p:cNvSpPr/>
          <p:nvPr/>
        </p:nvSpPr>
        <p:spPr>
          <a:xfrm>
            <a:off x="0" y="0"/>
            <a:ext cx="7315200" cy="7315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7DAE83-A022-C6BF-AE0F-0593CCE5BDD4}"/>
              </a:ext>
            </a:extLst>
          </p:cNvPr>
          <p:cNvSpPr/>
          <p:nvPr/>
        </p:nvSpPr>
        <p:spPr>
          <a:xfrm>
            <a:off x="0" y="7315200"/>
            <a:ext cx="7315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7C2447-EA58-CD11-C1B2-BB98ED309A29}"/>
              </a:ext>
            </a:extLst>
          </p:cNvPr>
          <p:cNvSpPr/>
          <p:nvPr/>
        </p:nvSpPr>
        <p:spPr>
          <a:xfrm>
            <a:off x="0" y="8686800"/>
            <a:ext cx="73152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2C6509-05A1-E3F3-07BE-08D51B483041}"/>
              </a:ext>
            </a:extLst>
          </p:cNvPr>
          <p:cNvSpPr/>
          <p:nvPr/>
        </p:nvSpPr>
        <p:spPr>
          <a:xfrm>
            <a:off x="0" y="11430000"/>
            <a:ext cx="7315200" cy="457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924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F329CEB-E39D-CA41-2EA6-A5D073B5A1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141"/>
          <a:stretch/>
        </p:blipFill>
        <p:spPr>
          <a:xfrm>
            <a:off x="0" y="-1"/>
            <a:ext cx="7315200" cy="1600200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C7B042A-421D-FB1A-CECA-9C55FF300700}"/>
              </a:ext>
            </a:extLst>
          </p:cNvPr>
          <p:cNvSpPr/>
          <p:nvPr/>
        </p:nvSpPr>
        <p:spPr>
          <a:xfrm>
            <a:off x="3118104" y="12458700"/>
            <a:ext cx="1078992" cy="251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2C23A1-5B1C-F02A-ADBB-8A36E25B2300}"/>
              </a:ext>
            </a:extLst>
          </p:cNvPr>
          <p:cNvSpPr/>
          <p:nvPr/>
        </p:nvSpPr>
        <p:spPr>
          <a:xfrm>
            <a:off x="457200" y="9144000"/>
            <a:ext cx="6400800" cy="1828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AA69A-8678-01D9-EF57-FA22B934CFA2}"/>
              </a:ext>
            </a:extLst>
          </p:cNvPr>
          <p:cNvSpPr/>
          <p:nvPr/>
        </p:nvSpPr>
        <p:spPr>
          <a:xfrm>
            <a:off x="3200400" y="7543800"/>
            <a:ext cx="914400" cy="914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1C2176-9607-E578-BE4B-F49CB342C113}"/>
              </a:ext>
            </a:extLst>
          </p:cNvPr>
          <p:cNvSpPr/>
          <p:nvPr/>
        </p:nvSpPr>
        <p:spPr>
          <a:xfrm>
            <a:off x="914400" y="914400"/>
            <a:ext cx="5486400" cy="5486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AC6C1C-E3A3-46BD-D584-6E8CBC998B49}"/>
              </a:ext>
            </a:extLst>
          </p:cNvPr>
          <p:cNvSpPr/>
          <p:nvPr/>
        </p:nvSpPr>
        <p:spPr>
          <a:xfrm>
            <a:off x="3543300" y="11830050"/>
            <a:ext cx="228600" cy="228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20DD69-BC8E-3EDB-3830-C9592174DF80}"/>
              </a:ext>
            </a:extLst>
          </p:cNvPr>
          <p:cNvSpPr/>
          <p:nvPr/>
        </p:nvSpPr>
        <p:spPr>
          <a:xfrm>
            <a:off x="3543300" y="15373350"/>
            <a:ext cx="228600" cy="228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914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A44A1F-A507-01E6-9C49-B39BB516A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16002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C7B042A-421D-FB1A-CECA-9C55FF300700}"/>
              </a:ext>
            </a:extLst>
          </p:cNvPr>
          <p:cNvSpPr/>
          <p:nvPr/>
        </p:nvSpPr>
        <p:spPr>
          <a:xfrm>
            <a:off x="3118104" y="12458700"/>
            <a:ext cx="1078992" cy="2514600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2C23A1-5B1C-F02A-ADBB-8A36E25B2300}"/>
              </a:ext>
            </a:extLst>
          </p:cNvPr>
          <p:cNvSpPr/>
          <p:nvPr/>
        </p:nvSpPr>
        <p:spPr>
          <a:xfrm>
            <a:off x="457200" y="9144000"/>
            <a:ext cx="6400800" cy="1828800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AA69A-8678-01D9-EF57-FA22B934CFA2}"/>
              </a:ext>
            </a:extLst>
          </p:cNvPr>
          <p:cNvSpPr/>
          <p:nvPr/>
        </p:nvSpPr>
        <p:spPr>
          <a:xfrm>
            <a:off x="3200400" y="7543800"/>
            <a:ext cx="914400" cy="914400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1C2176-9607-E578-BE4B-F49CB342C113}"/>
              </a:ext>
            </a:extLst>
          </p:cNvPr>
          <p:cNvSpPr/>
          <p:nvPr/>
        </p:nvSpPr>
        <p:spPr>
          <a:xfrm>
            <a:off x="914400" y="914400"/>
            <a:ext cx="5486400" cy="5486400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AC6C1C-E3A3-46BD-D584-6E8CBC998B49}"/>
              </a:ext>
            </a:extLst>
          </p:cNvPr>
          <p:cNvSpPr/>
          <p:nvPr/>
        </p:nvSpPr>
        <p:spPr>
          <a:xfrm>
            <a:off x="3543300" y="11830050"/>
            <a:ext cx="228600" cy="228600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20DD69-BC8E-3EDB-3830-C9592174DF80}"/>
              </a:ext>
            </a:extLst>
          </p:cNvPr>
          <p:cNvSpPr/>
          <p:nvPr/>
        </p:nvSpPr>
        <p:spPr>
          <a:xfrm>
            <a:off x="3543300" y="15373350"/>
            <a:ext cx="228600" cy="228600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129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C7B042A-421D-FB1A-CECA-9C55FF300700}"/>
              </a:ext>
            </a:extLst>
          </p:cNvPr>
          <p:cNvSpPr/>
          <p:nvPr/>
        </p:nvSpPr>
        <p:spPr>
          <a:xfrm>
            <a:off x="3118104" y="12458700"/>
            <a:ext cx="1078992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2C23A1-5B1C-F02A-ADBB-8A36E25B2300}"/>
              </a:ext>
            </a:extLst>
          </p:cNvPr>
          <p:cNvSpPr/>
          <p:nvPr/>
        </p:nvSpPr>
        <p:spPr>
          <a:xfrm>
            <a:off x="457200" y="9144000"/>
            <a:ext cx="6400800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AA69A-8678-01D9-EF57-FA22B934CFA2}"/>
              </a:ext>
            </a:extLst>
          </p:cNvPr>
          <p:cNvSpPr/>
          <p:nvPr/>
        </p:nvSpPr>
        <p:spPr>
          <a:xfrm>
            <a:off x="3200400" y="7543800"/>
            <a:ext cx="9144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1C2176-9607-E578-BE4B-F49CB342C113}"/>
              </a:ext>
            </a:extLst>
          </p:cNvPr>
          <p:cNvSpPr/>
          <p:nvPr/>
        </p:nvSpPr>
        <p:spPr>
          <a:xfrm>
            <a:off x="914400" y="914400"/>
            <a:ext cx="5486400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AC6C1C-E3A3-46BD-D584-6E8CBC998B49}"/>
              </a:ext>
            </a:extLst>
          </p:cNvPr>
          <p:cNvSpPr/>
          <p:nvPr/>
        </p:nvSpPr>
        <p:spPr>
          <a:xfrm>
            <a:off x="3543300" y="11830050"/>
            <a:ext cx="228600" cy="22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20DD69-BC8E-3EDB-3830-C9592174DF80}"/>
              </a:ext>
            </a:extLst>
          </p:cNvPr>
          <p:cNvSpPr/>
          <p:nvPr/>
        </p:nvSpPr>
        <p:spPr>
          <a:xfrm>
            <a:off x="3543300" y="15373350"/>
            <a:ext cx="228600" cy="22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267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072DB6-115A-02CD-4B9C-12DBF20059A0}"/>
              </a:ext>
            </a:extLst>
          </p:cNvPr>
          <p:cNvSpPr/>
          <p:nvPr/>
        </p:nvSpPr>
        <p:spPr>
          <a:xfrm>
            <a:off x="3118104" y="12458700"/>
            <a:ext cx="1078992" cy="2514600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13638B-8268-A45F-968C-4B670ACB372D}"/>
              </a:ext>
            </a:extLst>
          </p:cNvPr>
          <p:cNvSpPr/>
          <p:nvPr/>
        </p:nvSpPr>
        <p:spPr>
          <a:xfrm>
            <a:off x="457200" y="9144000"/>
            <a:ext cx="6400800" cy="1828800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FF5334-2357-A287-8288-5DC232B742F8}"/>
              </a:ext>
            </a:extLst>
          </p:cNvPr>
          <p:cNvSpPr/>
          <p:nvPr/>
        </p:nvSpPr>
        <p:spPr>
          <a:xfrm>
            <a:off x="3200400" y="7543800"/>
            <a:ext cx="914400" cy="914400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FE1F1D-321E-52E2-873F-12317E7EB099}"/>
              </a:ext>
            </a:extLst>
          </p:cNvPr>
          <p:cNvSpPr/>
          <p:nvPr/>
        </p:nvSpPr>
        <p:spPr>
          <a:xfrm>
            <a:off x="914400" y="914400"/>
            <a:ext cx="5486400" cy="5486400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2AB223-F88F-3E9D-7600-C88D31D5BEE5}"/>
              </a:ext>
            </a:extLst>
          </p:cNvPr>
          <p:cNvSpPr/>
          <p:nvPr/>
        </p:nvSpPr>
        <p:spPr>
          <a:xfrm>
            <a:off x="3543300" y="11830050"/>
            <a:ext cx="228600" cy="228600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6F2839-0519-4D24-AA72-287CEBE2A12E}"/>
              </a:ext>
            </a:extLst>
          </p:cNvPr>
          <p:cNvSpPr/>
          <p:nvPr/>
        </p:nvSpPr>
        <p:spPr>
          <a:xfrm>
            <a:off x="3543300" y="15373350"/>
            <a:ext cx="228600" cy="228600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B983FD-29BD-56AB-90D8-65EB6D509729}"/>
              </a:ext>
            </a:extLst>
          </p:cNvPr>
          <p:cNvSpPr/>
          <p:nvPr/>
        </p:nvSpPr>
        <p:spPr>
          <a:xfrm>
            <a:off x="3523318" y="6400800"/>
            <a:ext cx="268563" cy="1143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B61D52-33D6-D6D0-B38E-9F3344D1F3F7}"/>
              </a:ext>
            </a:extLst>
          </p:cNvPr>
          <p:cNvSpPr/>
          <p:nvPr/>
        </p:nvSpPr>
        <p:spPr>
          <a:xfrm>
            <a:off x="3523317" y="8458200"/>
            <a:ext cx="268563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71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113638B-8268-A45F-968C-4B670ACB372D}"/>
              </a:ext>
            </a:extLst>
          </p:cNvPr>
          <p:cNvSpPr/>
          <p:nvPr/>
        </p:nvSpPr>
        <p:spPr>
          <a:xfrm>
            <a:off x="457200" y="9144000"/>
            <a:ext cx="6400800" cy="1828800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FF5334-2357-A287-8288-5DC232B742F8}"/>
              </a:ext>
            </a:extLst>
          </p:cNvPr>
          <p:cNvSpPr/>
          <p:nvPr/>
        </p:nvSpPr>
        <p:spPr>
          <a:xfrm>
            <a:off x="3200400" y="7543800"/>
            <a:ext cx="914400" cy="914400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FE1F1D-321E-52E2-873F-12317E7EB099}"/>
              </a:ext>
            </a:extLst>
          </p:cNvPr>
          <p:cNvSpPr/>
          <p:nvPr/>
        </p:nvSpPr>
        <p:spPr>
          <a:xfrm>
            <a:off x="914400" y="914400"/>
            <a:ext cx="5486400" cy="5486400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777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</TotalTime>
  <Words>5</Words>
  <Application>Microsoft Office PowerPoint</Application>
  <PresentationFormat>Custom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Russell MacGregor</dc:creator>
  <cp:lastModifiedBy>Russell MacGregor</cp:lastModifiedBy>
  <cp:revision>1</cp:revision>
  <dcterms:created xsi:type="dcterms:W3CDTF">2022-07-06T01:15:00Z</dcterms:created>
  <dcterms:modified xsi:type="dcterms:W3CDTF">2022-07-08T23:47:38Z</dcterms:modified>
</cp:coreProperties>
</file>