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63" r:id="rId5"/>
    <p:sldId id="265" r:id="rId6"/>
    <p:sldId id="266" r:id="rId7"/>
    <p:sldId id="267" r:id="rId8"/>
    <p:sldId id="259" r:id="rId9"/>
    <p:sldId id="257" r:id="rId10"/>
    <p:sldId id="261" r:id="rId11"/>
    <p:sldId id="264" r:id="rId12"/>
  </p:sldIdLst>
  <p:sldSz cx="7315200" cy="1737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B06BC-7438-416A-AC14-5F5B0D277668}" v="29" dt="2022-08-09T16:56:01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>
        <p:scale>
          <a:sx n="150" d="100"/>
          <a:sy n="150" d="100"/>
        </p:scale>
        <p:origin x="1608" y="-11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17BB06BC-7438-416A-AC14-5F5B0D277668}"/>
    <pc:docChg chg="undo custSel addSld delSld modSld">
      <pc:chgData name="Russell MacGregor" userId="506f58f3b25126be" providerId="LiveId" clId="{17BB06BC-7438-416A-AC14-5F5B0D277668}" dt="2022-08-09T16:56:09.999" v="221" actId="1076"/>
      <pc:docMkLst>
        <pc:docMk/>
      </pc:docMkLst>
      <pc:sldChg chg="modSp mod">
        <pc:chgData name="Russell MacGregor" userId="506f58f3b25126be" providerId="LiveId" clId="{17BB06BC-7438-416A-AC14-5F5B0D277668}" dt="2022-07-17T22:41:36.387" v="21" actId="20577"/>
        <pc:sldMkLst>
          <pc:docMk/>
          <pc:sldMk cId="994124336" sldId="256"/>
        </pc:sldMkLst>
        <pc:spChg chg="mod">
          <ac:chgData name="Russell MacGregor" userId="506f58f3b25126be" providerId="LiveId" clId="{17BB06BC-7438-416A-AC14-5F5B0D277668}" dt="2022-07-17T22:41:33.420" v="15" actId="20577"/>
          <ac:spMkLst>
            <pc:docMk/>
            <pc:sldMk cId="994124336" sldId="256"/>
            <ac:spMk id="6" creationId="{1FDDD1F0-3869-9753-2663-DD937F1E66FF}"/>
          </ac:spMkLst>
        </pc:spChg>
        <pc:spChg chg="mod">
          <ac:chgData name="Russell MacGregor" userId="506f58f3b25126be" providerId="LiveId" clId="{17BB06BC-7438-416A-AC14-5F5B0D277668}" dt="2022-07-17T22:41:23.669" v="11" actId="1076"/>
          <ac:spMkLst>
            <pc:docMk/>
            <pc:sldMk cId="994124336" sldId="256"/>
            <ac:spMk id="7" creationId="{C8682C52-C53A-0E7F-0329-23A0DE4AB155}"/>
          </ac:spMkLst>
        </pc:spChg>
        <pc:spChg chg="mod">
          <ac:chgData name="Russell MacGregor" userId="506f58f3b25126be" providerId="LiveId" clId="{17BB06BC-7438-416A-AC14-5F5B0D277668}" dt="2022-07-17T22:41:36.387" v="21" actId="20577"/>
          <ac:spMkLst>
            <pc:docMk/>
            <pc:sldMk cId="994124336" sldId="256"/>
            <ac:spMk id="8" creationId="{56F795DC-A1A2-3809-9181-E6C3C617383D}"/>
          </ac:spMkLst>
        </pc:spChg>
      </pc:sldChg>
      <pc:sldChg chg="addSp delSp modSp mod">
        <pc:chgData name="Russell MacGregor" userId="506f58f3b25126be" providerId="LiveId" clId="{17BB06BC-7438-416A-AC14-5F5B0D277668}" dt="2022-07-17T22:45:17.174" v="77"/>
        <pc:sldMkLst>
          <pc:docMk/>
          <pc:sldMk cId="3174298823" sldId="257"/>
        </pc:sldMkLst>
        <pc:spChg chg="del">
          <ac:chgData name="Russell MacGregor" userId="506f58f3b25126be" providerId="LiveId" clId="{17BB06BC-7438-416A-AC14-5F5B0D277668}" dt="2022-07-17T22:45:16.851" v="76" actId="478"/>
          <ac:spMkLst>
            <pc:docMk/>
            <pc:sldMk cId="3174298823" sldId="257"/>
            <ac:spMk id="6" creationId="{1FDDD1F0-3869-9753-2663-DD937F1E66FF}"/>
          </ac:spMkLst>
        </pc:spChg>
        <pc:spChg chg="del">
          <ac:chgData name="Russell MacGregor" userId="506f58f3b25126be" providerId="LiveId" clId="{17BB06BC-7438-416A-AC14-5F5B0D277668}" dt="2022-07-17T22:45:16.851" v="76" actId="478"/>
          <ac:spMkLst>
            <pc:docMk/>
            <pc:sldMk cId="3174298823" sldId="257"/>
            <ac:spMk id="7" creationId="{C8682C52-C53A-0E7F-0329-23A0DE4AB155}"/>
          </ac:spMkLst>
        </pc:spChg>
        <pc:spChg chg="del">
          <ac:chgData name="Russell MacGregor" userId="506f58f3b25126be" providerId="LiveId" clId="{17BB06BC-7438-416A-AC14-5F5B0D277668}" dt="2022-07-17T22:45:16.851" v="76" actId="478"/>
          <ac:spMkLst>
            <pc:docMk/>
            <pc:sldMk cId="3174298823" sldId="257"/>
            <ac:spMk id="8" creationId="{56F795DC-A1A2-3809-9181-E6C3C617383D}"/>
          </ac:spMkLst>
        </pc:spChg>
        <pc:spChg chg="add mod">
          <ac:chgData name="Russell MacGregor" userId="506f58f3b25126be" providerId="LiveId" clId="{17BB06BC-7438-416A-AC14-5F5B0D277668}" dt="2022-07-17T22:45:17.174" v="77"/>
          <ac:spMkLst>
            <pc:docMk/>
            <pc:sldMk cId="3174298823" sldId="257"/>
            <ac:spMk id="28" creationId="{85686493-CB45-367E-CFD5-8E726F9AAE75}"/>
          </ac:spMkLst>
        </pc:spChg>
        <pc:spChg chg="add mod">
          <ac:chgData name="Russell MacGregor" userId="506f58f3b25126be" providerId="LiveId" clId="{17BB06BC-7438-416A-AC14-5F5B0D277668}" dt="2022-07-17T22:45:17.174" v="77"/>
          <ac:spMkLst>
            <pc:docMk/>
            <pc:sldMk cId="3174298823" sldId="257"/>
            <ac:spMk id="29" creationId="{BBBB842B-6B98-F77A-E22D-AD43B82180C5}"/>
          </ac:spMkLst>
        </pc:spChg>
        <pc:spChg chg="add mod">
          <ac:chgData name="Russell MacGregor" userId="506f58f3b25126be" providerId="LiveId" clId="{17BB06BC-7438-416A-AC14-5F5B0D277668}" dt="2022-07-17T22:45:17.174" v="77"/>
          <ac:spMkLst>
            <pc:docMk/>
            <pc:sldMk cId="3174298823" sldId="257"/>
            <ac:spMk id="30" creationId="{CD05BAB7-1F4E-32CC-9BE0-A05600FA29D3}"/>
          </ac:spMkLst>
        </pc:spChg>
      </pc:sldChg>
      <pc:sldChg chg="modSp mod">
        <pc:chgData name="Russell MacGregor" userId="506f58f3b25126be" providerId="LiveId" clId="{17BB06BC-7438-416A-AC14-5F5B0D277668}" dt="2022-07-17T22:42:09.639" v="33" actId="20577"/>
        <pc:sldMkLst>
          <pc:docMk/>
          <pc:sldMk cId="2536580207" sldId="260"/>
        </pc:sldMkLst>
        <pc:spChg chg="mod">
          <ac:chgData name="Russell MacGregor" userId="506f58f3b25126be" providerId="LiveId" clId="{17BB06BC-7438-416A-AC14-5F5B0D277668}" dt="2022-07-17T22:42:00.129" v="28" actId="1076"/>
          <ac:spMkLst>
            <pc:docMk/>
            <pc:sldMk cId="2536580207" sldId="260"/>
            <ac:spMk id="7" creationId="{C8682C52-C53A-0E7F-0329-23A0DE4AB155}"/>
          </ac:spMkLst>
        </pc:spChg>
        <pc:spChg chg="mod">
          <ac:chgData name="Russell MacGregor" userId="506f58f3b25126be" providerId="LiveId" clId="{17BB06BC-7438-416A-AC14-5F5B0D277668}" dt="2022-07-17T22:42:01.874" v="29" actId="14100"/>
          <ac:spMkLst>
            <pc:docMk/>
            <pc:sldMk cId="2536580207" sldId="260"/>
            <ac:spMk id="10" creationId="{6AC78CC8-FD20-FA80-12A2-91106F34E69E}"/>
          </ac:spMkLst>
        </pc:spChg>
        <pc:spChg chg="mod">
          <ac:chgData name="Russell MacGregor" userId="506f58f3b25126be" providerId="LiveId" clId="{17BB06BC-7438-416A-AC14-5F5B0D277668}" dt="2022-07-17T22:42:05.071" v="30" actId="14100"/>
          <ac:spMkLst>
            <pc:docMk/>
            <pc:sldMk cId="2536580207" sldId="260"/>
            <ac:spMk id="11" creationId="{FC3CD67D-A4EA-21EA-69E1-A020A0458898}"/>
          </ac:spMkLst>
        </pc:spChg>
        <pc:spChg chg="mod">
          <ac:chgData name="Russell MacGregor" userId="506f58f3b25126be" providerId="LiveId" clId="{17BB06BC-7438-416A-AC14-5F5B0D277668}" dt="2022-07-17T22:42:09.639" v="33" actId="20577"/>
          <ac:spMkLst>
            <pc:docMk/>
            <pc:sldMk cId="2536580207" sldId="260"/>
            <ac:spMk id="15" creationId="{D4DBA217-44AF-2CD7-3CB8-D1458941E1E8}"/>
          </ac:spMkLst>
        </pc:spChg>
      </pc:sldChg>
      <pc:sldChg chg="addSp delSp modSp mod">
        <pc:chgData name="Russell MacGregor" userId="506f58f3b25126be" providerId="LiveId" clId="{17BB06BC-7438-416A-AC14-5F5B0D277668}" dt="2022-07-17T22:45:03.846" v="75"/>
        <pc:sldMkLst>
          <pc:docMk/>
          <pc:sldMk cId="3365036755" sldId="261"/>
        </pc:sldMkLst>
        <pc:spChg chg="del">
          <ac:chgData name="Russell MacGregor" userId="506f58f3b25126be" providerId="LiveId" clId="{17BB06BC-7438-416A-AC14-5F5B0D277668}" dt="2022-07-17T22:45:03.179" v="74" actId="478"/>
          <ac:spMkLst>
            <pc:docMk/>
            <pc:sldMk cId="3365036755" sldId="261"/>
            <ac:spMk id="7" creationId="{C8682C52-C53A-0E7F-0329-23A0DE4AB155}"/>
          </ac:spMkLst>
        </pc:spChg>
        <pc:spChg chg="del">
          <ac:chgData name="Russell MacGregor" userId="506f58f3b25126be" providerId="LiveId" clId="{17BB06BC-7438-416A-AC14-5F5B0D277668}" dt="2022-07-17T22:45:03.179" v="74" actId="478"/>
          <ac:spMkLst>
            <pc:docMk/>
            <pc:sldMk cId="3365036755" sldId="261"/>
            <ac:spMk id="29" creationId="{222A200E-AB5D-0357-3333-4E2B7839221A}"/>
          </ac:spMkLst>
        </pc:spChg>
        <pc:spChg chg="del">
          <ac:chgData name="Russell MacGregor" userId="506f58f3b25126be" providerId="LiveId" clId="{17BB06BC-7438-416A-AC14-5F5B0D277668}" dt="2022-07-17T22:45:03.179" v="74" actId="478"/>
          <ac:spMkLst>
            <pc:docMk/>
            <pc:sldMk cId="3365036755" sldId="261"/>
            <ac:spMk id="30" creationId="{59130BB3-3869-4CA1-06DB-1EF61FB6523D}"/>
          </ac:spMkLst>
        </pc:spChg>
        <pc:spChg chg="del">
          <ac:chgData name="Russell MacGregor" userId="506f58f3b25126be" providerId="LiveId" clId="{17BB06BC-7438-416A-AC14-5F5B0D277668}" dt="2022-07-17T22:45:03.179" v="74" actId="478"/>
          <ac:spMkLst>
            <pc:docMk/>
            <pc:sldMk cId="3365036755" sldId="261"/>
            <ac:spMk id="31" creationId="{A939D2D6-D654-5E1D-906A-07A91B03E087}"/>
          </ac:spMkLst>
        </pc:spChg>
        <pc:spChg chg="add mod">
          <ac:chgData name="Russell MacGregor" userId="506f58f3b25126be" providerId="LiveId" clId="{17BB06BC-7438-416A-AC14-5F5B0D277668}" dt="2022-07-17T22:45:03.846" v="75"/>
          <ac:spMkLst>
            <pc:docMk/>
            <pc:sldMk cId="3365036755" sldId="261"/>
            <ac:spMk id="40" creationId="{BDF573E5-C685-88BE-9F9E-3C903B7A5965}"/>
          </ac:spMkLst>
        </pc:spChg>
        <pc:spChg chg="add mod">
          <ac:chgData name="Russell MacGregor" userId="506f58f3b25126be" providerId="LiveId" clId="{17BB06BC-7438-416A-AC14-5F5B0D277668}" dt="2022-07-17T22:45:03.846" v="75"/>
          <ac:spMkLst>
            <pc:docMk/>
            <pc:sldMk cId="3365036755" sldId="261"/>
            <ac:spMk id="41" creationId="{F9F6B807-7823-B814-9039-2FCC0B11D3A9}"/>
          </ac:spMkLst>
        </pc:spChg>
        <pc:spChg chg="add mod">
          <ac:chgData name="Russell MacGregor" userId="506f58f3b25126be" providerId="LiveId" clId="{17BB06BC-7438-416A-AC14-5F5B0D277668}" dt="2022-07-17T22:45:03.846" v="75"/>
          <ac:spMkLst>
            <pc:docMk/>
            <pc:sldMk cId="3365036755" sldId="261"/>
            <ac:spMk id="42" creationId="{3599449D-4B1B-DC14-97C5-9D13A903C924}"/>
          </ac:spMkLst>
        </pc:spChg>
        <pc:spChg chg="add mod">
          <ac:chgData name="Russell MacGregor" userId="506f58f3b25126be" providerId="LiveId" clId="{17BB06BC-7438-416A-AC14-5F5B0D277668}" dt="2022-07-17T22:45:03.846" v="75"/>
          <ac:spMkLst>
            <pc:docMk/>
            <pc:sldMk cId="3365036755" sldId="261"/>
            <ac:spMk id="43" creationId="{247B98AA-33AB-1517-48F9-CC9D1158843D}"/>
          </ac:spMkLst>
        </pc:spChg>
      </pc:sldChg>
      <pc:sldChg chg="addSp delSp modSp mod">
        <pc:chgData name="Russell MacGregor" userId="506f58f3b25126be" providerId="LiveId" clId="{17BB06BC-7438-416A-AC14-5F5B0D277668}" dt="2022-07-17T22:44:29.625" v="71" actId="14100"/>
        <pc:sldMkLst>
          <pc:docMk/>
          <pc:sldMk cId="2469489709" sldId="263"/>
        </pc:sldMkLst>
        <pc:spChg chg="mod">
          <ac:chgData name="Russell MacGregor" userId="506f58f3b25126be" providerId="LiveId" clId="{17BB06BC-7438-416A-AC14-5F5B0D277668}" dt="2022-07-17T22:43:25.047" v="50" actId="1076"/>
          <ac:spMkLst>
            <pc:docMk/>
            <pc:sldMk cId="2469489709" sldId="263"/>
            <ac:spMk id="7" creationId="{C8682C52-C53A-0E7F-0329-23A0DE4AB155}"/>
          </ac:spMkLst>
        </pc:spChg>
        <pc:spChg chg="mod">
          <ac:chgData name="Russell MacGregor" userId="506f58f3b25126be" providerId="LiveId" clId="{17BB06BC-7438-416A-AC14-5F5B0D277668}" dt="2022-07-17T22:44:15.985" v="68" actId="1076"/>
          <ac:spMkLst>
            <pc:docMk/>
            <pc:sldMk cId="2469489709" sldId="263"/>
            <ac:spMk id="39" creationId="{15B97011-8F61-6292-41EC-B57E0A8D045B}"/>
          </ac:spMkLst>
        </pc:spChg>
        <pc:spChg chg="del mod">
          <ac:chgData name="Russell MacGregor" userId="506f58f3b25126be" providerId="LiveId" clId="{17BB06BC-7438-416A-AC14-5F5B0D277668}" dt="2022-07-17T22:43:56.704" v="63" actId="478"/>
          <ac:spMkLst>
            <pc:docMk/>
            <pc:sldMk cId="2469489709" sldId="263"/>
            <ac:spMk id="40" creationId="{A3DE7018-109F-52E5-3C99-B6577DE8E03E}"/>
          </ac:spMkLst>
        </pc:spChg>
        <pc:spChg chg="mod">
          <ac:chgData name="Russell MacGregor" userId="506f58f3b25126be" providerId="LiveId" clId="{17BB06BC-7438-416A-AC14-5F5B0D277668}" dt="2022-07-17T22:43:36.308" v="53" actId="14100"/>
          <ac:spMkLst>
            <pc:docMk/>
            <pc:sldMk cId="2469489709" sldId="263"/>
            <ac:spMk id="41" creationId="{D788255B-2326-BE91-2475-6046A785B29E}"/>
          </ac:spMkLst>
        </pc:spChg>
        <pc:spChg chg="del mod">
          <ac:chgData name="Russell MacGregor" userId="506f58f3b25126be" providerId="LiveId" clId="{17BB06BC-7438-416A-AC14-5F5B0D277668}" dt="2022-07-17T22:43:38.101" v="55" actId="478"/>
          <ac:spMkLst>
            <pc:docMk/>
            <pc:sldMk cId="2469489709" sldId="263"/>
            <ac:spMk id="42" creationId="{17B41FEB-0FB3-93E8-B241-5B5B9E0D1E4C}"/>
          </ac:spMkLst>
        </pc:spChg>
        <pc:spChg chg="add mod">
          <ac:chgData name="Russell MacGregor" userId="506f58f3b25126be" providerId="LiveId" clId="{17BB06BC-7438-416A-AC14-5F5B0D277668}" dt="2022-07-17T22:43:43.908" v="57" actId="1076"/>
          <ac:spMkLst>
            <pc:docMk/>
            <pc:sldMk cId="2469489709" sldId="263"/>
            <ac:spMk id="55" creationId="{AA90505C-B544-0D6B-5E95-2A02D664A5E1}"/>
          </ac:spMkLst>
        </pc:spChg>
        <pc:spChg chg="add mod">
          <ac:chgData name="Russell MacGregor" userId="506f58f3b25126be" providerId="LiveId" clId="{17BB06BC-7438-416A-AC14-5F5B0D277668}" dt="2022-07-17T22:44:29.625" v="71" actId="14100"/>
          <ac:spMkLst>
            <pc:docMk/>
            <pc:sldMk cId="2469489709" sldId="263"/>
            <ac:spMk id="56" creationId="{18395BD5-7D87-9511-965D-B40CFF8481DC}"/>
          </ac:spMkLst>
        </pc:spChg>
      </pc:sldChg>
      <pc:sldChg chg="addSp delSp modSp mod">
        <pc:chgData name="Russell MacGregor" userId="506f58f3b25126be" providerId="LiveId" clId="{17BB06BC-7438-416A-AC14-5F5B0D277668}" dt="2022-08-09T16:56:09.999" v="221" actId="1076"/>
        <pc:sldMkLst>
          <pc:docMk/>
          <pc:sldMk cId="497061430" sldId="264"/>
        </pc:sldMkLst>
        <pc:spChg chg="add del mod">
          <ac:chgData name="Russell MacGregor" userId="506f58f3b25126be" providerId="LiveId" clId="{17BB06BC-7438-416A-AC14-5F5B0D277668}" dt="2022-08-09T16:54:34.113" v="199" actId="478"/>
          <ac:spMkLst>
            <pc:docMk/>
            <pc:sldMk cId="497061430" sldId="264"/>
            <ac:spMk id="6" creationId="{8D753119-8E2A-4BE5-9C18-946C85BFDB72}"/>
          </ac:spMkLst>
        </pc:spChg>
        <pc:spChg chg="add del mod">
          <ac:chgData name="Russell MacGregor" userId="506f58f3b25126be" providerId="LiveId" clId="{17BB06BC-7438-416A-AC14-5F5B0D277668}" dt="2022-08-09T16:51:30.355" v="150" actId="478"/>
          <ac:spMkLst>
            <pc:docMk/>
            <pc:sldMk cId="497061430" sldId="264"/>
            <ac:spMk id="7" creationId="{2FC7856B-26E8-E106-72A3-4879C5D91BF5}"/>
          </ac:spMkLst>
        </pc:spChg>
        <pc:spChg chg="del">
          <ac:chgData name="Russell MacGregor" userId="506f58f3b25126be" providerId="LiveId" clId="{17BB06BC-7438-416A-AC14-5F5B0D277668}" dt="2022-07-17T22:44:43.387" v="72" actId="478"/>
          <ac:spMkLst>
            <pc:docMk/>
            <pc:sldMk cId="497061430" sldId="264"/>
            <ac:spMk id="7" creationId="{C8682C52-C53A-0E7F-0329-23A0DE4AB155}"/>
          </ac:spMkLst>
        </pc:spChg>
        <pc:spChg chg="add del mod">
          <ac:chgData name="Russell MacGregor" userId="506f58f3b25126be" providerId="LiveId" clId="{17BB06BC-7438-416A-AC14-5F5B0D277668}" dt="2022-08-09T16:54:30.321" v="196" actId="478"/>
          <ac:spMkLst>
            <pc:docMk/>
            <pc:sldMk cId="497061430" sldId="264"/>
            <ac:spMk id="8" creationId="{27F39C2B-1460-131F-BDB4-9ED957F99408}"/>
          </ac:spMkLst>
        </pc:spChg>
        <pc:spChg chg="add del mod">
          <ac:chgData name="Russell MacGregor" userId="506f58f3b25126be" providerId="LiveId" clId="{17BB06BC-7438-416A-AC14-5F5B0D277668}" dt="2022-08-09T16:54:31.436" v="197" actId="478"/>
          <ac:spMkLst>
            <pc:docMk/>
            <pc:sldMk cId="497061430" sldId="264"/>
            <ac:spMk id="10" creationId="{F5DF57ED-3CFA-8578-E94F-441A956167DB}"/>
          </ac:spMkLst>
        </pc:spChg>
        <pc:spChg chg="add del mod">
          <ac:chgData name="Russell MacGregor" userId="506f58f3b25126be" providerId="LiveId" clId="{17BB06BC-7438-416A-AC14-5F5B0D277668}" dt="2022-08-09T16:54:32.981" v="198" actId="478"/>
          <ac:spMkLst>
            <pc:docMk/>
            <pc:sldMk cId="497061430" sldId="264"/>
            <ac:spMk id="11" creationId="{21CEFB82-BF63-C66C-9F36-D852E21254DF}"/>
          </ac:spMkLst>
        </pc:spChg>
        <pc:spChg chg="add mod">
          <ac:chgData name="Russell MacGregor" userId="506f58f3b25126be" providerId="LiveId" clId="{17BB06BC-7438-416A-AC14-5F5B0D277668}" dt="2022-08-09T16:53:47.354" v="184" actId="1076"/>
          <ac:spMkLst>
            <pc:docMk/>
            <pc:sldMk cId="497061430" sldId="264"/>
            <ac:spMk id="14" creationId="{674EE9B9-AE5B-FE10-F332-657FEF3FE8F7}"/>
          </ac:spMkLst>
        </pc:spChg>
        <pc:spChg chg="add mod">
          <ac:chgData name="Russell MacGregor" userId="506f58f3b25126be" providerId="LiveId" clId="{17BB06BC-7438-416A-AC14-5F5B0D277668}" dt="2022-08-09T16:54:10.850" v="193" actId="14100"/>
          <ac:spMkLst>
            <pc:docMk/>
            <pc:sldMk cId="497061430" sldId="264"/>
            <ac:spMk id="16" creationId="{378F7A86-F4FD-BFDB-5DA1-57250FDB0066}"/>
          </ac:spMkLst>
        </pc:spChg>
        <pc:spChg chg="add mod">
          <ac:chgData name="Russell MacGregor" userId="506f58f3b25126be" providerId="LiveId" clId="{17BB06BC-7438-416A-AC14-5F5B0D277668}" dt="2022-08-09T16:54:17.857" v="195" actId="1076"/>
          <ac:spMkLst>
            <pc:docMk/>
            <pc:sldMk cId="497061430" sldId="264"/>
            <ac:spMk id="18" creationId="{DCFF4C6C-7220-981E-D35F-611801EB3291}"/>
          </ac:spMkLst>
        </pc:spChg>
        <pc:spChg chg="add mod">
          <ac:chgData name="Russell MacGregor" userId="506f58f3b25126be" providerId="LiveId" clId="{17BB06BC-7438-416A-AC14-5F5B0D277668}" dt="2022-08-09T16:54:46.461" v="202" actId="14100"/>
          <ac:spMkLst>
            <pc:docMk/>
            <pc:sldMk cId="497061430" sldId="264"/>
            <ac:spMk id="19" creationId="{536AE39B-0C0E-1D68-F53F-C08050F14A7F}"/>
          </ac:spMkLst>
        </pc:spChg>
        <pc:spChg chg="add mod">
          <ac:chgData name="Russell MacGregor" userId="506f58f3b25126be" providerId="LiveId" clId="{17BB06BC-7438-416A-AC14-5F5B0D277668}" dt="2022-08-09T16:55:01.922" v="204" actId="1076"/>
          <ac:spMkLst>
            <pc:docMk/>
            <pc:sldMk cId="497061430" sldId="264"/>
            <ac:spMk id="21" creationId="{A5C06354-133B-68C6-4539-DD98FC2AA83E}"/>
          </ac:spMkLst>
        </pc:spChg>
        <pc:spChg chg="add mod">
          <ac:chgData name="Russell MacGregor" userId="506f58f3b25126be" providerId="LiveId" clId="{17BB06BC-7438-416A-AC14-5F5B0D277668}" dt="2022-08-09T16:55:11.589" v="206" actId="1076"/>
          <ac:spMkLst>
            <pc:docMk/>
            <pc:sldMk cId="497061430" sldId="264"/>
            <ac:spMk id="23" creationId="{AAAEBD14-8243-ADB3-916A-4B03A09F765F}"/>
          </ac:spMkLst>
        </pc:spChg>
        <pc:spChg chg="add mod">
          <ac:chgData name="Russell MacGregor" userId="506f58f3b25126be" providerId="LiveId" clId="{17BB06BC-7438-416A-AC14-5F5B0D277668}" dt="2022-08-09T16:55:20.325" v="208" actId="1076"/>
          <ac:spMkLst>
            <pc:docMk/>
            <pc:sldMk cId="497061430" sldId="264"/>
            <ac:spMk id="24" creationId="{2D315828-F05B-60DC-1641-65C9A872E38C}"/>
          </ac:spMkLst>
        </pc:spChg>
        <pc:spChg chg="mod">
          <ac:chgData name="Russell MacGregor" userId="506f58f3b25126be" providerId="LiveId" clId="{17BB06BC-7438-416A-AC14-5F5B0D277668}" dt="2022-08-09T16:51:57.980" v="154" actId="2085"/>
          <ac:spMkLst>
            <pc:docMk/>
            <pc:sldMk cId="497061430" sldId="264"/>
            <ac:spMk id="27" creationId="{7579A384-C5DE-A5CF-79DF-18A718143DDC}"/>
          </ac:spMkLst>
        </pc:spChg>
        <pc:spChg chg="add mod">
          <ac:chgData name="Russell MacGregor" userId="506f58f3b25126be" providerId="LiveId" clId="{17BB06BC-7438-416A-AC14-5F5B0D277668}" dt="2022-08-09T16:55:40.646" v="214" actId="14100"/>
          <ac:spMkLst>
            <pc:docMk/>
            <pc:sldMk cId="497061430" sldId="264"/>
            <ac:spMk id="28" creationId="{B9DA6AA7-64F8-3CA6-5E52-5AE51AA52AE9}"/>
          </ac:spMkLst>
        </pc:spChg>
        <pc:spChg chg="add mod">
          <ac:chgData name="Russell MacGregor" userId="506f58f3b25126be" providerId="LiveId" clId="{17BB06BC-7438-416A-AC14-5F5B0D277668}" dt="2022-08-09T16:55:50.867" v="217" actId="1076"/>
          <ac:spMkLst>
            <pc:docMk/>
            <pc:sldMk cId="497061430" sldId="264"/>
            <ac:spMk id="29" creationId="{39010875-60A8-6B7C-A86C-4572CC1BBB4A}"/>
          </ac:spMkLst>
        </pc:spChg>
        <pc:spChg chg="add mod">
          <ac:chgData name="Russell MacGregor" userId="506f58f3b25126be" providerId="LiveId" clId="{17BB06BC-7438-416A-AC14-5F5B0D277668}" dt="2022-08-09T16:56:00.088" v="219" actId="1076"/>
          <ac:spMkLst>
            <pc:docMk/>
            <pc:sldMk cId="497061430" sldId="264"/>
            <ac:spMk id="30" creationId="{B10920C7-3527-C279-6773-6A4B35DF115E}"/>
          </ac:spMkLst>
        </pc:spChg>
        <pc:spChg chg="add mod">
          <ac:chgData name="Russell MacGregor" userId="506f58f3b25126be" providerId="LiveId" clId="{17BB06BC-7438-416A-AC14-5F5B0D277668}" dt="2022-08-09T16:56:09.999" v="221" actId="1076"/>
          <ac:spMkLst>
            <pc:docMk/>
            <pc:sldMk cId="497061430" sldId="264"/>
            <ac:spMk id="31" creationId="{1EAA8D2C-2594-26DC-CFBC-D8999999A532}"/>
          </ac:spMkLst>
        </pc:spChg>
        <pc:spChg chg="del">
          <ac:chgData name="Russell MacGregor" userId="506f58f3b25126be" providerId="LiveId" clId="{17BB06BC-7438-416A-AC14-5F5B0D277668}" dt="2022-07-17T22:44:43.387" v="72" actId="478"/>
          <ac:spMkLst>
            <pc:docMk/>
            <pc:sldMk cId="497061430" sldId="264"/>
            <ac:spMk id="44" creationId="{3DB9A928-2AEE-46C3-CE50-2BC7CA408D69}"/>
          </ac:spMkLst>
        </pc:spChg>
        <pc:spChg chg="del">
          <ac:chgData name="Russell MacGregor" userId="506f58f3b25126be" providerId="LiveId" clId="{17BB06BC-7438-416A-AC14-5F5B0D277668}" dt="2022-07-17T22:44:43.387" v="72" actId="478"/>
          <ac:spMkLst>
            <pc:docMk/>
            <pc:sldMk cId="497061430" sldId="264"/>
            <ac:spMk id="45" creationId="{62702A1A-93F5-1B6B-E8EF-78E3D3F22165}"/>
          </ac:spMkLst>
        </pc:spChg>
        <pc:spChg chg="del">
          <ac:chgData name="Russell MacGregor" userId="506f58f3b25126be" providerId="LiveId" clId="{17BB06BC-7438-416A-AC14-5F5B0D277668}" dt="2022-07-17T22:44:43.387" v="72" actId="478"/>
          <ac:spMkLst>
            <pc:docMk/>
            <pc:sldMk cId="497061430" sldId="264"/>
            <ac:spMk id="46" creationId="{4062CF92-1A3D-10C9-E117-8C41ADB0F045}"/>
          </ac:spMkLst>
        </pc:spChg>
        <pc:spChg chg="del">
          <ac:chgData name="Russell MacGregor" userId="506f58f3b25126be" providerId="LiveId" clId="{17BB06BC-7438-416A-AC14-5F5B0D277668}" dt="2022-07-17T22:44:43.387" v="72" actId="478"/>
          <ac:spMkLst>
            <pc:docMk/>
            <pc:sldMk cId="497061430" sldId="264"/>
            <ac:spMk id="47" creationId="{88CD8410-68FD-32AB-E048-140E2D72DDCA}"/>
          </ac:spMkLst>
        </pc:spChg>
        <pc:spChg chg="add mod">
          <ac:chgData name="Russell MacGregor" userId="506f58f3b25126be" providerId="LiveId" clId="{17BB06BC-7438-416A-AC14-5F5B0D277668}" dt="2022-07-17T22:44:43.853" v="73"/>
          <ac:spMkLst>
            <pc:docMk/>
            <pc:sldMk cId="497061430" sldId="264"/>
            <ac:spMk id="55" creationId="{AFA97B8C-C44E-E5BE-28F5-C01379084379}"/>
          </ac:spMkLst>
        </pc:spChg>
        <pc:spChg chg="add del mod">
          <ac:chgData name="Russell MacGregor" userId="506f58f3b25126be" providerId="LiveId" clId="{17BB06BC-7438-416A-AC14-5F5B0D277668}" dt="2022-07-15T13:13:18.651" v="1"/>
          <ac:spMkLst>
            <pc:docMk/>
            <pc:sldMk cId="497061430" sldId="264"/>
            <ac:spMk id="55" creationId="{B605D3FA-9DA8-7D40-D4F6-F39E14C13A2A}"/>
          </ac:spMkLst>
        </pc:spChg>
        <pc:spChg chg="add mod">
          <ac:chgData name="Russell MacGregor" userId="506f58f3b25126be" providerId="LiveId" clId="{17BB06BC-7438-416A-AC14-5F5B0D277668}" dt="2022-07-17T22:44:43.853" v="73"/>
          <ac:spMkLst>
            <pc:docMk/>
            <pc:sldMk cId="497061430" sldId="264"/>
            <ac:spMk id="56" creationId="{C0934BFA-F845-4115-21DE-6C1489D24440}"/>
          </ac:spMkLst>
        </pc:spChg>
        <pc:spChg chg="add mod">
          <ac:chgData name="Russell MacGregor" userId="506f58f3b25126be" providerId="LiveId" clId="{17BB06BC-7438-416A-AC14-5F5B0D277668}" dt="2022-07-17T22:44:43.853" v="73"/>
          <ac:spMkLst>
            <pc:docMk/>
            <pc:sldMk cId="497061430" sldId="264"/>
            <ac:spMk id="57" creationId="{0784921D-6D8B-576B-9A3E-A5E8DD089ECE}"/>
          </ac:spMkLst>
        </pc:spChg>
        <pc:spChg chg="add mod">
          <ac:chgData name="Russell MacGregor" userId="506f58f3b25126be" providerId="LiveId" clId="{17BB06BC-7438-416A-AC14-5F5B0D277668}" dt="2022-07-17T22:44:43.853" v="73"/>
          <ac:spMkLst>
            <pc:docMk/>
            <pc:sldMk cId="497061430" sldId="264"/>
            <ac:spMk id="58" creationId="{F9488164-64BC-20BC-F88A-76B22317E224}"/>
          </ac:spMkLst>
        </pc:spChg>
        <pc:spChg chg="mod">
          <ac:chgData name="Russell MacGregor" userId="506f58f3b25126be" providerId="LiveId" clId="{17BB06BC-7438-416A-AC14-5F5B0D277668}" dt="2022-08-09T16:53:12.136" v="179" actId="14100"/>
          <ac:spMkLst>
            <pc:docMk/>
            <pc:sldMk cId="497061430" sldId="264"/>
            <ac:spMk id="60" creationId="{770D056D-15E4-CD05-7A9B-BEC75A934550}"/>
          </ac:spMkLst>
        </pc:spChg>
        <pc:spChg chg="del">
          <ac:chgData name="Russell MacGregor" userId="506f58f3b25126be" providerId="LiveId" clId="{17BB06BC-7438-416A-AC14-5F5B0D277668}" dt="2022-08-09T16:52:52.840" v="171" actId="478"/>
          <ac:spMkLst>
            <pc:docMk/>
            <pc:sldMk cId="497061430" sldId="264"/>
            <ac:spMk id="61" creationId="{8DB681AC-0D1E-E0B7-C540-F07FD37626D8}"/>
          </ac:spMkLst>
        </pc:spChg>
        <pc:spChg chg="add del">
          <ac:chgData name="Russell MacGregor" userId="506f58f3b25126be" providerId="LiveId" clId="{17BB06BC-7438-416A-AC14-5F5B0D277668}" dt="2022-08-09T16:52:54.839" v="172" actId="478"/>
          <ac:spMkLst>
            <pc:docMk/>
            <pc:sldMk cId="497061430" sldId="264"/>
            <ac:spMk id="62" creationId="{12F10906-FD71-6422-B1BD-DA16CF3D902D}"/>
          </ac:spMkLst>
        </pc:spChg>
        <pc:spChg chg="del">
          <ac:chgData name="Russell MacGregor" userId="506f58f3b25126be" providerId="LiveId" clId="{17BB06BC-7438-416A-AC14-5F5B0D277668}" dt="2022-08-09T16:52:51.598" v="170" actId="478"/>
          <ac:spMkLst>
            <pc:docMk/>
            <pc:sldMk cId="497061430" sldId="264"/>
            <ac:spMk id="63" creationId="{455BE0AE-CEFE-0D85-5D9E-ABC8E1796F2C}"/>
          </ac:spMkLst>
        </pc:spChg>
        <pc:spChg chg="del">
          <ac:chgData name="Russell MacGregor" userId="506f58f3b25126be" providerId="LiveId" clId="{17BB06BC-7438-416A-AC14-5F5B0D277668}" dt="2022-08-09T16:53:04.679" v="177" actId="478"/>
          <ac:spMkLst>
            <pc:docMk/>
            <pc:sldMk cId="497061430" sldId="264"/>
            <ac:spMk id="64" creationId="{371E9F31-D703-E017-1CC3-253455AFF93C}"/>
          </ac:spMkLst>
        </pc:spChg>
        <pc:spChg chg="del">
          <ac:chgData name="Russell MacGregor" userId="506f58f3b25126be" providerId="LiveId" clId="{17BB06BC-7438-416A-AC14-5F5B0D277668}" dt="2022-08-09T16:53:01.016" v="174" actId="478"/>
          <ac:spMkLst>
            <pc:docMk/>
            <pc:sldMk cId="497061430" sldId="264"/>
            <ac:spMk id="65" creationId="{356F4C3C-D2E1-72A5-7992-D6A3CCDF2E08}"/>
          </ac:spMkLst>
        </pc:spChg>
        <pc:spChg chg="del">
          <ac:chgData name="Russell MacGregor" userId="506f58f3b25126be" providerId="LiveId" clId="{17BB06BC-7438-416A-AC14-5F5B0D277668}" dt="2022-08-09T16:53:03.524" v="176" actId="478"/>
          <ac:spMkLst>
            <pc:docMk/>
            <pc:sldMk cId="497061430" sldId="264"/>
            <ac:spMk id="66" creationId="{985F075B-BE1E-CDBF-3B0D-C02DFB65F7D0}"/>
          </ac:spMkLst>
        </pc:spChg>
        <pc:spChg chg="del">
          <ac:chgData name="Russell MacGregor" userId="506f58f3b25126be" providerId="LiveId" clId="{17BB06BC-7438-416A-AC14-5F5B0D277668}" dt="2022-08-09T16:53:02.178" v="175" actId="478"/>
          <ac:spMkLst>
            <pc:docMk/>
            <pc:sldMk cId="497061430" sldId="264"/>
            <ac:spMk id="67" creationId="{F2AF38F0-F2D0-E8ED-2633-FC64D0304DD6}"/>
          </ac:spMkLst>
        </pc:spChg>
        <pc:spChg chg="add mod">
          <ac:chgData name="Russell MacGregor" userId="506f58f3b25126be" providerId="LiveId" clId="{17BB06BC-7438-416A-AC14-5F5B0D277668}" dt="2022-07-17T22:44:43.853" v="73"/>
          <ac:spMkLst>
            <pc:docMk/>
            <pc:sldMk cId="497061430" sldId="264"/>
            <ac:spMk id="76" creationId="{3C56EE5D-3D39-FA04-AA04-0B7B09B3BB8F}"/>
          </ac:spMkLst>
        </pc:spChg>
        <pc:picChg chg="add del mod">
          <ac:chgData name="Russell MacGregor" userId="506f58f3b25126be" providerId="LiveId" clId="{17BB06BC-7438-416A-AC14-5F5B0D277668}" dt="2022-08-09T16:50:03.645" v="129" actId="478"/>
          <ac:picMkLst>
            <pc:docMk/>
            <pc:sldMk cId="497061430" sldId="264"/>
            <ac:picMk id="5" creationId="{0A1F2036-88F0-B938-E238-710BB98BD635}"/>
          </ac:picMkLst>
        </pc:picChg>
      </pc:sldChg>
      <pc:sldChg chg="modSp add mod">
        <pc:chgData name="Russell MacGregor" userId="506f58f3b25126be" providerId="LiveId" clId="{17BB06BC-7438-416A-AC14-5F5B0D277668}" dt="2022-07-23T12:59:27.528" v="83" actId="20577"/>
        <pc:sldMkLst>
          <pc:docMk/>
          <pc:sldMk cId="3294301203" sldId="265"/>
        </pc:sldMkLst>
        <pc:spChg chg="mod">
          <ac:chgData name="Russell MacGregor" userId="506f58f3b25126be" providerId="LiveId" clId="{17BB06BC-7438-416A-AC14-5F5B0D277668}" dt="2022-07-23T12:59:27.528" v="83" actId="20577"/>
          <ac:spMkLst>
            <pc:docMk/>
            <pc:sldMk cId="3294301203" sldId="265"/>
            <ac:spMk id="6" creationId="{2F2FEF17-F2DF-ACA4-5BEF-C03FD9257A19}"/>
          </ac:spMkLst>
        </pc:spChg>
      </pc:sldChg>
      <pc:sldChg chg="modSp add del mod">
        <pc:chgData name="Russell MacGregor" userId="506f58f3b25126be" providerId="LiveId" clId="{17BB06BC-7438-416A-AC14-5F5B0D277668}" dt="2022-07-15T13:16:56.086" v="8" actId="47"/>
        <pc:sldMkLst>
          <pc:docMk/>
          <pc:sldMk cId="3707053432" sldId="265"/>
        </pc:sldMkLst>
        <pc:spChg chg="mod">
          <ac:chgData name="Russell MacGregor" userId="506f58f3b25126be" providerId="LiveId" clId="{17BB06BC-7438-416A-AC14-5F5B0D277668}" dt="2022-07-15T13:13:27.345" v="5" actId="20577"/>
          <ac:spMkLst>
            <pc:docMk/>
            <pc:sldMk cId="3707053432" sldId="265"/>
            <ac:spMk id="6" creationId="{2F2FEF17-F2DF-ACA4-5BEF-C03FD9257A19}"/>
          </ac:spMkLst>
        </pc:spChg>
      </pc:sldChg>
      <pc:sldChg chg="modSp add del mod">
        <pc:chgData name="Russell MacGregor" userId="506f58f3b25126be" providerId="LiveId" clId="{17BB06BC-7438-416A-AC14-5F5B0D277668}" dt="2022-07-23T13:08:11.894" v="108" actId="20577"/>
        <pc:sldMkLst>
          <pc:docMk/>
          <pc:sldMk cId="469281688" sldId="266"/>
        </pc:sldMkLst>
        <pc:spChg chg="mod">
          <ac:chgData name="Russell MacGregor" userId="506f58f3b25126be" providerId="LiveId" clId="{17BB06BC-7438-416A-AC14-5F5B0D277668}" dt="2022-07-23T12:59:52.826" v="98" actId="404"/>
          <ac:spMkLst>
            <pc:docMk/>
            <pc:sldMk cId="469281688" sldId="266"/>
            <ac:spMk id="16" creationId="{EE968A53-64DA-0E94-0C09-D0F22B07DF70}"/>
          </ac:spMkLst>
        </pc:spChg>
        <pc:spChg chg="mod">
          <ac:chgData name="Russell MacGregor" userId="506f58f3b25126be" providerId="LiveId" clId="{17BB06BC-7438-416A-AC14-5F5B0D277668}" dt="2022-07-23T13:08:07.189" v="105" actId="1076"/>
          <ac:spMkLst>
            <pc:docMk/>
            <pc:sldMk cId="469281688" sldId="266"/>
            <ac:spMk id="21" creationId="{B65ACBFD-81AB-4D1D-66AD-21C6B3FFF79F}"/>
          </ac:spMkLst>
        </pc:spChg>
        <pc:spChg chg="mod">
          <ac:chgData name="Russell MacGregor" userId="506f58f3b25126be" providerId="LiveId" clId="{17BB06BC-7438-416A-AC14-5F5B0D277668}" dt="2022-07-23T13:08:11.894" v="108" actId="20577"/>
          <ac:spMkLst>
            <pc:docMk/>
            <pc:sldMk cId="469281688" sldId="266"/>
            <ac:spMk id="23" creationId="{69459BB9-E959-636B-25B9-772BFA424BAD}"/>
          </ac:spMkLst>
        </pc:spChg>
      </pc:sldChg>
      <pc:sldChg chg="new del">
        <pc:chgData name="Russell MacGregor" userId="506f58f3b25126be" providerId="LiveId" clId="{17BB06BC-7438-416A-AC14-5F5B0D277668}" dt="2022-07-15T13:16:55.693" v="7" actId="47"/>
        <pc:sldMkLst>
          <pc:docMk/>
          <pc:sldMk cId="2274667322" sldId="266"/>
        </pc:sldMkLst>
      </pc:sldChg>
      <pc:sldChg chg="addSp delSp modSp add mod">
        <pc:chgData name="Russell MacGregor" userId="506f58f3b25126be" providerId="LiveId" clId="{17BB06BC-7438-416A-AC14-5F5B0D277668}" dt="2022-07-23T13:09:25.798" v="119" actId="1076"/>
        <pc:sldMkLst>
          <pc:docMk/>
          <pc:sldMk cId="305914743" sldId="267"/>
        </pc:sldMkLst>
        <pc:spChg chg="del mod">
          <ac:chgData name="Russell MacGregor" userId="506f58f3b25126be" providerId="LiveId" clId="{17BB06BC-7438-416A-AC14-5F5B0D277668}" dt="2022-07-23T13:08:29.692" v="112" actId="478"/>
          <ac:spMkLst>
            <pc:docMk/>
            <pc:sldMk cId="305914743" sldId="267"/>
            <ac:spMk id="3" creationId="{59F00D5F-4ACB-185E-D0E9-F7AB14BDF8C1}"/>
          </ac:spMkLst>
        </pc:spChg>
        <pc:spChg chg="mod">
          <ac:chgData name="Russell MacGregor" userId="506f58f3b25126be" providerId="LiveId" clId="{17BB06BC-7438-416A-AC14-5F5B0D277668}" dt="2022-07-23T13:08:20.243" v="109" actId="14100"/>
          <ac:spMkLst>
            <pc:docMk/>
            <pc:sldMk cId="305914743" sldId="267"/>
            <ac:spMk id="40" creationId="{FC7EAB86-243E-F7DE-42DC-1C54CF5F5DF0}"/>
          </ac:spMkLst>
        </pc:spChg>
        <pc:spChg chg="mod">
          <ac:chgData name="Russell MacGregor" userId="506f58f3b25126be" providerId="LiveId" clId="{17BB06BC-7438-416A-AC14-5F5B0D277668}" dt="2022-07-23T13:08:42.539" v="114"/>
          <ac:spMkLst>
            <pc:docMk/>
            <pc:sldMk cId="305914743" sldId="267"/>
            <ac:spMk id="52" creationId="{1868F134-9862-1ECE-3CCA-5922A7277F94}"/>
          </ac:spMkLst>
        </pc:spChg>
        <pc:spChg chg="mod">
          <ac:chgData name="Russell MacGregor" userId="506f58f3b25126be" providerId="LiveId" clId="{17BB06BC-7438-416A-AC14-5F5B0D277668}" dt="2022-07-23T13:08:42.539" v="114"/>
          <ac:spMkLst>
            <pc:docMk/>
            <pc:sldMk cId="305914743" sldId="267"/>
            <ac:spMk id="53" creationId="{215872C4-B68A-A310-45C4-1B2DE41CB0B6}"/>
          </ac:spMkLst>
        </pc:spChg>
        <pc:spChg chg="add mod">
          <ac:chgData name="Russell MacGregor" userId="506f58f3b25126be" providerId="LiveId" clId="{17BB06BC-7438-416A-AC14-5F5B0D277668}" dt="2022-07-23T13:09:25.798" v="119" actId="1076"/>
          <ac:spMkLst>
            <pc:docMk/>
            <pc:sldMk cId="305914743" sldId="267"/>
            <ac:spMk id="54" creationId="{C53329B0-C456-36C3-9EDC-D828AB4BB5D9}"/>
          </ac:spMkLst>
        </pc:spChg>
        <pc:spChg chg="del">
          <ac:chgData name="Russell MacGregor" userId="506f58f3b25126be" providerId="LiveId" clId="{17BB06BC-7438-416A-AC14-5F5B0D277668}" dt="2022-07-23T13:08:33.347" v="113" actId="478"/>
          <ac:spMkLst>
            <pc:docMk/>
            <pc:sldMk cId="305914743" sldId="267"/>
            <ac:spMk id="57" creationId="{BE386995-339F-3A05-1A66-0CBECF79D4D9}"/>
          </ac:spMkLst>
        </pc:spChg>
        <pc:grpChg chg="add del mod">
          <ac:chgData name="Russell MacGregor" userId="506f58f3b25126be" providerId="LiveId" clId="{17BB06BC-7438-416A-AC14-5F5B0D277668}" dt="2022-07-23T13:08:53.176" v="115" actId="478"/>
          <ac:grpSpMkLst>
            <pc:docMk/>
            <pc:sldMk cId="305914743" sldId="267"/>
            <ac:grpSpMk id="42" creationId="{2567D57C-F144-1DFF-CF16-508C4DFF04C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843319"/>
            <a:ext cx="6217920" cy="60485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25163"/>
            <a:ext cx="5486400" cy="419459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924983"/>
            <a:ext cx="1577340" cy="14723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924983"/>
            <a:ext cx="4640580" cy="14723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4331340"/>
            <a:ext cx="6309360" cy="722693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1626643"/>
            <a:ext cx="6309360" cy="38004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624916"/>
            <a:ext cx="310896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4624916"/>
            <a:ext cx="310896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24987"/>
            <a:ext cx="6309360" cy="3358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4258946"/>
            <a:ext cx="3094672" cy="208724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6346190"/>
            <a:ext cx="3094672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4258946"/>
            <a:ext cx="3109913" cy="208724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6346190"/>
            <a:ext cx="3109913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158240"/>
            <a:ext cx="2359342" cy="4053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501480"/>
            <a:ext cx="3703320" cy="1234651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212080"/>
            <a:ext cx="2359342" cy="96560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158240"/>
            <a:ext cx="2359342" cy="4053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501480"/>
            <a:ext cx="3703320" cy="1234651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212080"/>
            <a:ext cx="2359342" cy="96560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24987"/>
            <a:ext cx="630936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624916"/>
            <a:ext cx="630936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6102757"/>
            <a:ext cx="164592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6BC4-C774-4B02-8FB7-D8EF755E021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6102757"/>
            <a:ext cx="24688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6102757"/>
            <a:ext cx="164592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4B2F-9B56-492E-A264-F960C5DA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9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2FEF17-F2DF-ACA4-5BEF-C03FD9257A19}"/>
              </a:ext>
            </a:extLst>
          </p:cNvPr>
          <p:cNvSpPr/>
          <p:nvPr/>
        </p:nvSpPr>
        <p:spPr>
          <a:xfrm>
            <a:off x="495169" y="7117139"/>
            <a:ext cx="6324862" cy="3139321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Montserrat" panose="00000500000000000000" pitchFamily="2" charset="0"/>
              </a:rPr>
              <a:t>Non-Speaker Side Templates</a:t>
            </a:r>
          </a:p>
        </p:txBody>
      </p:sp>
    </p:spTree>
    <p:extLst>
      <p:ext uri="{BB962C8B-B14F-4D97-AF65-F5344CB8AC3E}">
        <p14:creationId xmlns:p14="http://schemas.microsoft.com/office/powerpoint/2010/main" val="396030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828BB64-579D-1620-8007-3BEB186CE6D5}"/>
              </a:ext>
            </a:extLst>
          </p:cNvPr>
          <p:cNvSpPr/>
          <p:nvPr/>
        </p:nvSpPr>
        <p:spPr>
          <a:xfrm>
            <a:off x="3244341" y="12344400"/>
            <a:ext cx="826516" cy="1143000"/>
          </a:xfrm>
          <a:prstGeom prst="rect">
            <a:avLst/>
          </a:prstGeom>
          <a:solidFill>
            <a:srgbClr val="A7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1.25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17095-FB15-6806-BC8D-3653613B2AAE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6x6</a:t>
            </a:r>
            <a:endParaRPr lang="en-US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3D049-F0B6-5D18-B9D0-C4A31232DB8D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2x6</a:t>
            </a:r>
            <a:endParaRPr lang="en-US" dirty="0">
              <a:solidFill>
                <a:sysClr val="windowText" lastClr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35EEC9-DAAE-DF80-B1A1-3F56CC8D19DD}"/>
              </a:ext>
            </a:extLst>
          </p:cNvPr>
          <p:cNvSpPr/>
          <p:nvPr/>
        </p:nvSpPr>
        <p:spPr>
          <a:xfrm>
            <a:off x="42428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16C31D-6315-CEAB-5FEF-BA052DF24EE6}"/>
              </a:ext>
            </a:extLst>
          </p:cNvPr>
          <p:cNvSpPr/>
          <p:nvPr/>
        </p:nvSpPr>
        <p:spPr>
          <a:xfrm>
            <a:off x="28712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C9D171-E42D-E7E1-F06C-3050BAFBB0F4}"/>
              </a:ext>
            </a:extLst>
          </p:cNvPr>
          <p:cNvSpPr/>
          <p:nvPr/>
        </p:nvSpPr>
        <p:spPr>
          <a:xfrm>
            <a:off x="2743200" y="14630400"/>
            <a:ext cx="18288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52B3F-5FB7-F820-9B8F-C4AECCE3ABA7}"/>
              </a:ext>
            </a:extLst>
          </p:cNvPr>
          <p:cNvSpPr/>
          <p:nvPr/>
        </p:nvSpPr>
        <p:spPr>
          <a:xfrm>
            <a:off x="4572000" y="14886432"/>
            <a:ext cx="82296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38962A-E74E-0C84-1251-959E59789E7E}"/>
              </a:ext>
            </a:extLst>
          </p:cNvPr>
          <p:cNvSpPr/>
          <p:nvPr/>
        </p:nvSpPr>
        <p:spPr>
          <a:xfrm>
            <a:off x="4572000" y="14968728"/>
            <a:ext cx="28346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9982A-3CB7-1197-C344-5C0F2C73C9D0}"/>
              </a:ext>
            </a:extLst>
          </p:cNvPr>
          <p:cNvSpPr/>
          <p:nvPr/>
        </p:nvSpPr>
        <p:spPr>
          <a:xfrm>
            <a:off x="4572000" y="15425928"/>
            <a:ext cx="82296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46CDD-9104-8489-9747-A93E1A716CE8}"/>
              </a:ext>
            </a:extLst>
          </p:cNvPr>
          <p:cNvSpPr/>
          <p:nvPr/>
        </p:nvSpPr>
        <p:spPr>
          <a:xfrm>
            <a:off x="2459736" y="14968728"/>
            <a:ext cx="28346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AEA326-EE0B-5A89-153E-374FF04E4326}"/>
              </a:ext>
            </a:extLst>
          </p:cNvPr>
          <p:cNvSpPr/>
          <p:nvPr/>
        </p:nvSpPr>
        <p:spPr>
          <a:xfrm>
            <a:off x="2660904" y="14886432"/>
            <a:ext cx="82296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36C084-BE4E-F84F-BCE9-3F8065AE267F}"/>
              </a:ext>
            </a:extLst>
          </p:cNvPr>
          <p:cNvSpPr/>
          <p:nvPr/>
        </p:nvSpPr>
        <p:spPr>
          <a:xfrm>
            <a:off x="2660904" y="15425928"/>
            <a:ext cx="82296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0247221-D8F9-DED3-E21D-339A40C41B81}"/>
              </a:ext>
            </a:extLst>
          </p:cNvPr>
          <p:cNvSpPr/>
          <p:nvPr/>
        </p:nvSpPr>
        <p:spPr>
          <a:xfrm rot="5400000">
            <a:off x="4572000" y="14886432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DA94167-16B3-FDBE-6DEE-04EFD202AADF}"/>
              </a:ext>
            </a:extLst>
          </p:cNvPr>
          <p:cNvSpPr/>
          <p:nvPr/>
        </p:nvSpPr>
        <p:spPr>
          <a:xfrm rot="16200000" flipV="1">
            <a:off x="4572000" y="15425928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3B613D1-4415-A178-3837-118B38542F58}"/>
              </a:ext>
            </a:extLst>
          </p:cNvPr>
          <p:cNvSpPr/>
          <p:nvPr/>
        </p:nvSpPr>
        <p:spPr>
          <a:xfrm rot="5400000" flipH="1" flipV="1">
            <a:off x="2660904" y="15425928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79A384-C5DE-A5CF-79DF-18A718143DDC}"/>
              </a:ext>
            </a:extLst>
          </p:cNvPr>
          <p:cNvSpPr/>
          <p:nvPr/>
        </p:nvSpPr>
        <p:spPr>
          <a:xfrm rot="16200000" flipH="1">
            <a:off x="2660904" y="14886432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3A4C4-90A0-E3D1-15BD-37ADD0BB219C}"/>
              </a:ext>
            </a:extLst>
          </p:cNvPr>
          <p:cNvSpPr/>
          <p:nvPr/>
        </p:nvSpPr>
        <p:spPr>
          <a:xfrm>
            <a:off x="3244341" y="0"/>
            <a:ext cx="826516" cy="228600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A395A3-6EE1-F3AD-C100-589BC00CC21D}"/>
              </a:ext>
            </a:extLst>
          </p:cNvPr>
          <p:cNvSpPr/>
          <p:nvPr/>
        </p:nvSpPr>
        <p:spPr>
          <a:xfrm>
            <a:off x="3557016" y="133868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9D24D0-EFB5-2F4C-CDF3-D77926AC7EDF}"/>
              </a:ext>
            </a:extLst>
          </p:cNvPr>
          <p:cNvSpPr/>
          <p:nvPr/>
        </p:nvSpPr>
        <p:spPr>
          <a:xfrm>
            <a:off x="2148840" y="16459200"/>
            <a:ext cx="822960" cy="91440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9B8D47-EDA2-5488-98C6-EF2205EF12A3}"/>
              </a:ext>
            </a:extLst>
          </p:cNvPr>
          <p:cNvSpPr/>
          <p:nvPr/>
        </p:nvSpPr>
        <p:spPr>
          <a:xfrm>
            <a:off x="2971800" y="16459200"/>
            <a:ext cx="1371602" cy="538052"/>
          </a:xfrm>
          <a:prstGeom prst="rect">
            <a:avLst/>
          </a:prstGeom>
          <a:solidFill>
            <a:srgbClr val="A7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1.5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↔</a:t>
            </a:r>
            <a:endParaRPr lang="en-US" dirty="0">
              <a:solidFill>
                <a:sysClr val="windowText" lastClr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CDE84E-D99D-1518-F492-1D8C9CD83ACF}"/>
              </a:ext>
            </a:extLst>
          </p:cNvPr>
          <p:cNvSpPr/>
          <p:nvPr/>
        </p:nvSpPr>
        <p:spPr>
          <a:xfrm>
            <a:off x="3244341" y="13487400"/>
            <a:ext cx="826516" cy="1143000"/>
          </a:xfrm>
          <a:prstGeom prst="rect">
            <a:avLst/>
          </a:prstGeom>
          <a:solidFill>
            <a:srgbClr val="A7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1.25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955A41-D38B-F060-D60E-86D27A229062}"/>
              </a:ext>
            </a:extLst>
          </p:cNvPr>
          <p:cNvSpPr/>
          <p:nvPr/>
        </p:nvSpPr>
        <p:spPr>
          <a:xfrm>
            <a:off x="3244341" y="15773400"/>
            <a:ext cx="826516" cy="685800"/>
          </a:xfrm>
          <a:prstGeom prst="rect">
            <a:avLst/>
          </a:prstGeom>
          <a:solidFill>
            <a:srgbClr val="A7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0.75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897DB4D-511B-784F-175B-7E30745D981C}"/>
                  </a:ext>
                </a:extLst>
              </p:cNvPr>
              <p:cNvSpPr/>
              <p:nvPr/>
            </p:nvSpPr>
            <p:spPr>
              <a:xfrm>
                <a:off x="4855464" y="14785848"/>
                <a:ext cx="2459735" cy="822960"/>
              </a:xfrm>
              <a:prstGeom prst="rect">
                <a:avLst/>
              </a:prstGeom>
              <a:solidFill>
                <a:srgbClr val="A7BC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  <m:f>
                      <m:fPr>
                        <m:ctrlPr>
                          <a:rPr lang="en-US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b="1" dirty="0">
                  <a:solidFill>
                    <a:sysClr val="windowText" lastClr="00000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↔</a:t>
                </a:r>
                <a:endParaRPr lang="en-US" dirty="0">
                  <a:solidFill>
                    <a:sysClr val="windowText" lastClr="00000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897DB4D-511B-784F-175B-7E30745D9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64" y="14785848"/>
                <a:ext cx="2459735" cy="822960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D5E7B645-A698-20A1-3155-04C602777A51}"/>
              </a:ext>
            </a:extLst>
          </p:cNvPr>
          <p:cNvSpPr/>
          <p:nvPr/>
        </p:nvSpPr>
        <p:spPr>
          <a:xfrm>
            <a:off x="153523" y="12751548"/>
            <a:ext cx="2589678" cy="845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Speaker Side Cutting Template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8F62C5-A137-E3F2-ACB5-A818C87FCEF2}"/>
              </a:ext>
            </a:extLst>
          </p:cNvPr>
          <p:cNvSpPr/>
          <p:nvPr/>
        </p:nvSpPr>
        <p:spPr>
          <a:xfrm>
            <a:off x="991162" y="13716000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F573E5-C685-88BE-9F9E-3C903B7A5965}"/>
              </a:ext>
            </a:extLst>
          </p:cNvPr>
          <p:cNvSpPr/>
          <p:nvPr/>
        </p:nvSpPr>
        <p:spPr>
          <a:xfrm>
            <a:off x="3291839" y="87782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F6B807-7823-B814-9039-2FCC0B11D3A9}"/>
              </a:ext>
            </a:extLst>
          </p:cNvPr>
          <p:cNvSpPr/>
          <p:nvPr/>
        </p:nvSpPr>
        <p:spPr>
          <a:xfrm>
            <a:off x="3244341" y="7772400"/>
            <a:ext cx="826516" cy="100584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9449D-4B1B-DC14-97C5-9D13A903C924}"/>
              </a:ext>
            </a:extLst>
          </p:cNvPr>
          <p:cNvSpPr/>
          <p:nvPr/>
        </p:nvSpPr>
        <p:spPr>
          <a:xfrm>
            <a:off x="3244341" y="9509760"/>
            <a:ext cx="826516" cy="100584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7B98AA-33AB-1517-48F9-CC9D1158843D}"/>
              </a:ext>
            </a:extLst>
          </p:cNvPr>
          <p:cNvSpPr/>
          <p:nvPr/>
        </p:nvSpPr>
        <p:spPr>
          <a:xfrm>
            <a:off x="4023360" y="8732520"/>
            <a:ext cx="3291840" cy="82296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3.6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↔</a:t>
            </a:r>
            <a:endParaRPr lang="en-US" dirty="0">
              <a:solidFill>
                <a:sysClr val="windowText" lastClr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8816588-41AD-7E90-7C3C-36255DD90395}"/>
              </a:ext>
            </a:extLst>
          </p:cNvPr>
          <p:cNvSpPr/>
          <p:nvPr/>
        </p:nvSpPr>
        <p:spPr>
          <a:xfrm>
            <a:off x="3593592" y="7772400"/>
            <a:ext cx="128016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17095-FB15-6806-BC8D-3653613B2AAE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6x6</a:t>
            </a:r>
            <a:endParaRPr lang="en-US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3D049-F0B6-5D18-B9D0-C4A31232DB8D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2x6</a:t>
            </a:r>
            <a:endParaRPr lang="en-US" dirty="0">
              <a:solidFill>
                <a:sysClr val="windowText" lastClr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35EEC9-DAAE-DF80-B1A1-3F56CC8D19DD}"/>
              </a:ext>
            </a:extLst>
          </p:cNvPr>
          <p:cNvSpPr/>
          <p:nvPr/>
        </p:nvSpPr>
        <p:spPr>
          <a:xfrm>
            <a:off x="42428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16C31D-6315-CEAB-5FEF-BA052DF24EE6}"/>
              </a:ext>
            </a:extLst>
          </p:cNvPr>
          <p:cNvSpPr/>
          <p:nvPr/>
        </p:nvSpPr>
        <p:spPr>
          <a:xfrm>
            <a:off x="28712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C9D171-E42D-E7E1-F06C-3050BAFBB0F4}"/>
              </a:ext>
            </a:extLst>
          </p:cNvPr>
          <p:cNvSpPr/>
          <p:nvPr/>
        </p:nvSpPr>
        <p:spPr>
          <a:xfrm>
            <a:off x="2743200" y="14531308"/>
            <a:ext cx="18288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38962A-E74E-0C84-1251-959E59789E7E}"/>
              </a:ext>
            </a:extLst>
          </p:cNvPr>
          <p:cNvSpPr/>
          <p:nvPr/>
        </p:nvSpPr>
        <p:spPr>
          <a:xfrm>
            <a:off x="4572000" y="14869636"/>
            <a:ext cx="28346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46CDD-9104-8489-9747-A93E1A716CE8}"/>
              </a:ext>
            </a:extLst>
          </p:cNvPr>
          <p:cNvSpPr/>
          <p:nvPr/>
        </p:nvSpPr>
        <p:spPr>
          <a:xfrm>
            <a:off x="2459736" y="14869636"/>
            <a:ext cx="28346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0247221-D8F9-DED3-E21D-339A40C41B81}"/>
              </a:ext>
            </a:extLst>
          </p:cNvPr>
          <p:cNvSpPr/>
          <p:nvPr/>
        </p:nvSpPr>
        <p:spPr>
          <a:xfrm rot="5400000">
            <a:off x="4572000" y="14787340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DA94167-16B3-FDBE-6DEE-04EFD202AADF}"/>
              </a:ext>
            </a:extLst>
          </p:cNvPr>
          <p:cNvSpPr/>
          <p:nvPr/>
        </p:nvSpPr>
        <p:spPr>
          <a:xfrm rot="16200000" flipV="1">
            <a:off x="4572000" y="15326836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3B613D1-4415-A178-3837-118B38542F58}"/>
              </a:ext>
            </a:extLst>
          </p:cNvPr>
          <p:cNvSpPr/>
          <p:nvPr/>
        </p:nvSpPr>
        <p:spPr>
          <a:xfrm rot="5400000" flipH="1" flipV="1">
            <a:off x="2660904" y="15326836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79A384-C5DE-A5CF-79DF-18A718143DDC}"/>
              </a:ext>
            </a:extLst>
          </p:cNvPr>
          <p:cNvSpPr/>
          <p:nvPr/>
        </p:nvSpPr>
        <p:spPr>
          <a:xfrm rot="16200000" flipH="1">
            <a:off x="2659761" y="14787340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A395A3-6EE1-F3AD-C100-589BC00CC21D}"/>
              </a:ext>
            </a:extLst>
          </p:cNvPr>
          <p:cNvSpPr/>
          <p:nvPr/>
        </p:nvSpPr>
        <p:spPr>
          <a:xfrm>
            <a:off x="3554729" y="13273087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20A7B-9E70-E48C-3D8E-36EBFE599368}"/>
              </a:ext>
            </a:extLst>
          </p:cNvPr>
          <p:cNvSpPr/>
          <p:nvPr/>
        </p:nvSpPr>
        <p:spPr>
          <a:xfrm>
            <a:off x="786384" y="2285998"/>
            <a:ext cx="12801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A07197-EE97-7C1D-53B9-C46F80F35F87}"/>
              </a:ext>
            </a:extLst>
          </p:cNvPr>
          <p:cNvSpPr/>
          <p:nvPr/>
        </p:nvSpPr>
        <p:spPr>
          <a:xfrm>
            <a:off x="6400800" y="2285998"/>
            <a:ext cx="12801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90DB43-E4AE-5FE6-B9FC-E0213AB95835}"/>
              </a:ext>
            </a:extLst>
          </p:cNvPr>
          <p:cNvSpPr/>
          <p:nvPr/>
        </p:nvSpPr>
        <p:spPr>
          <a:xfrm rot="5400000">
            <a:off x="3593592" y="-649227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3AB139-044A-4824-5248-41BC14405F7C}"/>
              </a:ext>
            </a:extLst>
          </p:cNvPr>
          <p:cNvSpPr/>
          <p:nvPr/>
        </p:nvSpPr>
        <p:spPr>
          <a:xfrm rot="5400000">
            <a:off x="3593592" y="4962142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C0F6D7-0479-B27F-A915-0675053511E9}"/>
              </a:ext>
            </a:extLst>
          </p:cNvPr>
          <p:cNvSpPr/>
          <p:nvPr/>
        </p:nvSpPr>
        <p:spPr>
          <a:xfrm rot="5400000">
            <a:off x="3593592" y="9537192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9FD2B4-93A8-2ACB-EBE0-CBE45651AF07}"/>
              </a:ext>
            </a:extLst>
          </p:cNvPr>
          <p:cNvSpPr/>
          <p:nvPr/>
        </p:nvSpPr>
        <p:spPr>
          <a:xfrm rot="5400000">
            <a:off x="3593592" y="7586470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8FB3A3-348F-FD24-B8EE-6AB10D608D55}"/>
              </a:ext>
            </a:extLst>
          </p:cNvPr>
          <p:cNvSpPr/>
          <p:nvPr/>
        </p:nvSpPr>
        <p:spPr>
          <a:xfrm>
            <a:off x="786384" y="10515600"/>
            <a:ext cx="12801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A14D15-D964-E77F-545C-8873C943C03A}"/>
              </a:ext>
            </a:extLst>
          </p:cNvPr>
          <p:cNvSpPr/>
          <p:nvPr/>
        </p:nvSpPr>
        <p:spPr>
          <a:xfrm>
            <a:off x="6400800" y="10515600"/>
            <a:ext cx="12801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70D056D-15E4-CD05-7A9B-BEC75A934550}"/>
              </a:ext>
            </a:extLst>
          </p:cNvPr>
          <p:cNvSpPr/>
          <p:nvPr/>
        </p:nvSpPr>
        <p:spPr>
          <a:xfrm>
            <a:off x="4855464" y="14869636"/>
            <a:ext cx="128016" cy="4565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EA3433-5957-7F7A-EE4B-01C14F88AB95}"/>
              </a:ext>
            </a:extLst>
          </p:cNvPr>
          <p:cNvGrpSpPr/>
          <p:nvPr/>
        </p:nvGrpSpPr>
        <p:grpSpPr>
          <a:xfrm>
            <a:off x="2542031" y="16029431"/>
            <a:ext cx="859538" cy="859537"/>
            <a:chOff x="3198114" y="13049034"/>
            <a:chExt cx="859538" cy="85953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BFDD514-C997-E24F-A0CE-C9F1ED9A08DE}"/>
                </a:ext>
              </a:extLst>
            </p:cNvPr>
            <p:cNvSpPr/>
            <p:nvPr/>
          </p:nvSpPr>
          <p:spPr>
            <a:xfrm>
              <a:off x="3984500" y="13049035"/>
              <a:ext cx="73152" cy="859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4532D7-53E9-10B8-B5A1-2D2F93C790FF}"/>
                </a:ext>
              </a:extLst>
            </p:cNvPr>
            <p:cNvSpPr/>
            <p:nvPr/>
          </p:nvSpPr>
          <p:spPr>
            <a:xfrm>
              <a:off x="3198114" y="13049034"/>
              <a:ext cx="73152" cy="859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E5E6EC-F2E2-F487-C783-FB248E44ADDE}"/>
                </a:ext>
              </a:extLst>
            </p:cNvPr>
            <p:cNvSpPr/>
            <p:nvPr/>
          </p:nvSpPr>
          <p:spPr>
            <a:xfrm rot="5400000">
              <a:off x="3591307" y="12655841"/>
              <a:ext cx="73152" cy="8595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48DEE30-BD31-391A-0FFB-1ACC8B0C5BF4}"/>
                </a:ext>
              </a:extLst>
            </p:cNvPr>
            <p:cNvSpPr/>
            <p:nvPr/>
          </p:nvSpPr>
          <p:spPr>
            <a:xfrm rot="5400000">
              <a:off x="3591307" y="13442226"/>
              <a:ext cx="73152" cy="8595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B4E31CA-7666-03EE-6C49-4CDF69EAD64F}"/>
              </a:ext>
            </a:extLst>
          </p:cNvPr>
          <p:cNvGrpSpPr/>
          <p:nvPr/>
        </p:nvGrpSpPr>
        <p:grpSpPr>
          <a:xfrm rot="2700000">
            <a:off x="3225544" y="12945406"/>
            <a:ext cx="859538" cy="859537"/>
            <a:chOff x="3198114" y="13049034"/>
            <a:chExt cx="859538" cy="85953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95F0A24-B971-2936-828C-D620F597B9A4}"/>
                </a:ext>
              </a:extLst>
            </p:cNvPr>
            <p:cNvSpPr/>
            <p:nvPr/>
          </p:nvSpPr>
          <p:spPr>
            <a:xfrm>
              <a:off x="3984500" y="13049035"/>
              <a:ext cx="73152" cy="859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75E4ABA-F9B5-0BB0-9820-BC12D5F3052A}"/>
                </a:ext>
              </a:extLst>
            </p:cNvPr>
            <p:cNvSpPr/>
            <p:nvPr/>
          </p:nvSpPr>
          <p:spPr>
            <a:xfrm>
              <a:off x="3198114" y="13049034"/>
              <a:ext cx="73152" cy="859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E7F42D-B230-A1A4-ED9C-7A0FC7700651}"/>
                </a:ext>
              </a:extLst>
            </p:cNvPr>
            <p:cNvSpPr/>
            <p:nvPr/>
          </p:nvSpPr>
          <p:spPr>
            <a:xfrm rot="5400000">
              <a:off x="3591307" y="12655841"/>
              <a:ext cx="73152" cy="8595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A820F3C-F42D-5379-F838-745034E7B785}"/>
                </a:ext>
              </a:extLst>
            </p:cNvPr>
            <p:cNvSpPr/>
            <p:nvPr/>
          </p:nvSpPr>
          <p:spPr>
            <a:xfrm rot="5400000">
              <a:off x="3591307" y="13442226"/>
              <a:ext cx="73152" cy="8595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F1346B-EEEE-F072-F724-25C9C8626273}"/>
              </a:ext>
            </a:extLst>
          </p:cNvPr>
          <p:cNvGrpSpPr/>
          <p:nvPr/>
        </p:nvGrpSpPr>
        <p:grpSpPr>
          <a:xfrm>
            <a:off x="2270757" y="326819"/>
            <a:ext cx="2773686" cy="1569264"/>
            <a:chOff x="2270756" y="348569"/>
            <a:chExt cx="2773686" cy="1569264"/>
          </a:xfrm>
        </p:grpSpPr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C657D3C0-ADF7-4021-340E-1816CF873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183" y="348569"/>
              <a:ext cx="1820832" cy="1569264"/>
            </a:xfrm>
            <a:prstGeom prst="rect">
              <a:avLst/>
            </a:prstGeom>
          </p:spPr>
        </p:pic>
        <p:sp>
          <p:nvSpPr>
            <p:cNvPr id="69" name="Left Bracket 68">
              <a:extLst>
                <a:ext uri="{FF2B5EF4-FFF2-40B4-BE49-F238E27FC236}">
                  <a16:creationId xmlns:a16="http://schemas.microsoft.com/office/drawing/2014/main" id="{15A51ED4-838D-E34D-2D1C-7EFECD1FFD66}"/>
                </a:ext>
              </a:extLst>
            </p:cNvPr>
            <p:cNvSpPr/>
            <p:nvPr/>
          </p:nvSpPr>
          <p:spPr>
            <a:xfrm>
              <a:off x="2270756" y="348569"/>
              <a:ext cx="252777" cy="1569264"/>
            </a:xfrm>
            <a:prstGeom prst="leftBracket">
              <a:avLst>
                <a:gd name="adj" fmla="val 91232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ket 74">
              <a:extLst>
                <a:ext uri="{FF2B5EF4-FFF2-40B4-BE49-F238E27FC236}">
                  <a16:creationId xmlns:a16="http://schemas.microsoft.com/office/drawing/2014/main" id="{8A15F2F7-A0B0-2B96-6E69-A6783E5F6FAD}"/>
                </a:ext>
              </a:extLst>
            </p:cNvPr>
            <p:cNvSpPr/>
            <p:nvPr/>
          </p:nvSpPr>
          <p:spPr>
            <a:xfrm flipH="1">
              <a:off x="4791665" y="348569"/>
              <a:ext cx="252777" cy="1569264"/>
            </a:xfrm>
            <a:prstGeom prst="leftBracket">
              <a:avLst>
                <a:gd name="adj" fmla="val 91232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162BC5E-0DB0-BC15-16D6-35F22AD3479C}"/>
              </a:ext>
            </a:extLst>
          </p:cNvPr>
          <p:cNvSpPr/>
          <p:nvPr/>
        </p:nvSpPr>
        <p:spPr>
          <a:xfrm>
            <a:off x="153523" y="12751548"/>
            <a:ext cx="2589678" cy="845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Speaker Side Detail Template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D4BB45-E73B-0153-5670-56335FDD14B7}"/>
              </a:ext>
            </a:extLst>
          </p:cNvPr>
          <p:cNvSpPr/>
          <p:nvPr/>
        </p:nvSpPr>
        <p:spPr>
          <a:xfrm>
            <a:off x="991162" y="13716000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A97B8C-C44E-E5BE-28F5-C01379084379}"/>
              </a:ext>
            </a:extLst>
          </p:cNvPr>
          <p:cNvSpPr/>
          <p:nvPr/>
        </p:nvSpPr>
        <p:spPr>
          <a:xfrm>
            <a:off x="3163822" y="8642843"/>
            <a:ext cx="128016" cy="98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934BFA-F845-4115-21DE-6C1489D24440}"/>
              </a:ext>
            </a:extLst>
          </p:cNvPr>
          <p:cNvSpPr/>
          <p:nvPr/>
        </p:nvSpPr>
        <p:spPr>
          <a:xfrm rot="5400000">
            <a:off x="3593590" y="8342000"/>
            <a:ext cx="128016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84921D-6D8B-576B-9A3E-A5E8DD089ECE}"/>
              </a:ext>
            </a:extLst>
          </p:cNvPr>
          <p:cNvSpPr/>
          <p:nvPr/>
        </p:nvSpPr>
        <p:spPr>
          <a:xfrm>
            <a:off x="3291838" y="8773293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488164-64BC-20BC-F88A-76B22317E224}"/>
              </a:ext>
            </a:extLst>
          </p:cNvPr>
          <p:cNvSpPr/>
          <p:nvPr/>
        </p:nvSpPr>
        <p:spPr>
          <a:xfrm rot="5400000">
            <a:off x="3593590" y="9203061"/>
            <a:ext cx="128016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56EE5D-3D39-FA04-AA04-0B7B09B3BB8F}"/>
              </a:ext>
            </a:extLst>
          </p:cNvPr>
          <p:cNvSpPr/>
          <p:nvPr/>
        </p:nvSpPr>
        <p:spPr>
          <a:xfrm>
            <a:off x="4023358" y="8642843"/>
            <a:ext cx="128016" cy="98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4EE9B9-AE5B-FE10-F332-657FEF3FE8F7}"/>
              </a:ext>
            </a:extLst>
          </p:cNvPr>
          <p:cNvSpPr/>
          <p:nvPr/>
        </p:nvSpPr>
        <p:spPr>
          <a:xfrm>
            <a:off x="2326005" y="14870882"/>
            <a:ext cx="128016" cy="4565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F7A86-F4FD-BFDB-5DA1-57250FDB0066}"/>
              </a:ext>
            </a:extLst>
          </p:cNvPr>
          <p:cNvSpPr/>
          <p:nvPr/>
        </p:nvSpPr>
        <p:spPr>
          <a:xfrm rot="5400000">
            <a:off x="3591762" y="13553571"/>
            <a:ext cx="128016" cy="1824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FF4C6C-7220-981E-D35F-611801EB3291}"/>
              </a:ext>
            </a:extLst>
          </p:cNvPr>
          <p:cNvSpPr/>
          <p:nvPr/>
        </p:nvSpPr>
        <p:spPr>
          <a:xfrm rot="5400000">
            <a:off x="3589817" y="14820674"/>
            <a:ext cx="128016" cy="1824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AE39B-0C0E-1D68-F53F-C08050F14A7F}"/>
              </a:ext>
            </a:extLst>
          </p:cNvPr>
          <p:cNvSpPr/>
          <p:nvPr/>
        </p:nvSpPr>
        <p:spPr>
          <a:xfrm>
            <a:off x="2617263" y="14402125"/>
            <a:ext cx="128016" cy="466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06354-133B-68C6-4539-DD98FC2AA83E}"/>
              </a:ext>
            </a:extLst>
          </p:cNvPr>
          <p:cNvSpPr/>
          <p:nvPr/>
        </p:nvSpPr>
        <p:spPr>
          <a:xfrm>
            <a:off x="4566071" y="14401808"/>
            <a:ext cx="128016" cy="466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AEBD14-8243-ADB3-916A-4B03A09F765F}"/>
              </a:ext>
            </a:extLst>
          </p:cNvPr>
          <p:cNvSpPr/>
          <p:nvPr/>
        </p:nvSpPr>
        <p:spPr>
          <a:xfrm>
            <a:off x="2622082" y="15330901"/>
            <a:ext cx="128016" cy="466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315828-F05B-60DC-1641-65C9A872E38C}"/>
              </a:ext>
            </a:extLst>
          </p:cNvPr>
          <p:cNvSpPr/>
          <p:nvPr/>
        </p:nvSpPr>
        <p:spPr>
          <a:xfrm>
            <a:off x="4566071" y="15330900"/>
            <a:ext cx="128016" cy="466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DA6AA7-64F8-3CA6-5E52-5AE51AA52AE9}"/>
              </a:ext>
            </a:extLst>
          </p:cNvPr>
          <p:cNvSpPr/>
          <p:nvPr/>
        </p:nvSpPr>
        <p:spPr>
          <a:xfrm rot="16200000">
            <a:off x="2474379" y="15180297"/>
            <a:ext cx="128016" cy="423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010875-60A8-6B7C-A86C-4572CC1BBB4A}"/>
              </a:ext>
            </a:extLst>
          </p:cNvPr>
          <p:cNvSpPr/>
          <p:nvPr/>
        </p:nvSpPr>
        <p:spPr>
          <a:xfrm rot="16200000">
            <a:off x="2473409" y="14594418"/>
            <a:ext cx="128016" cy="423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920C7-3527-C279-6773-6A4B35DF115E}"/>
              </a:ext>
            </a:extLst>
          </p:cNvPr>
          <p:cNvSpPr/>
          <p:nvPr/>
        </p:nvSpPr>
        <p:spPr>
          <a:xfrm rot="16200000">
            <a:off x="4713453" y="14596178"/>
            <a:ext cx="128016" cy="423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AA8D2C-2594-26DC-CFBC-D8999999A532}"/>
              </a:ext>
            </a:extLst>
          </p:cNvPr>
          <p:cNvSpPr/>
          <p:nvPr/>
        </p:nvSpPr>
        <p:spPr>
          <a:xfrm rot="16200000">
            <a:off x="4707759" y="15165566"/>
            <a:ext cx="128016" cy="423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7095-FB15-6806-BC8D-3653613B2AAE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639D0-B405-967F-5AA1-7386EFA870E9}"/>
              </a:ext>
            </a:extLst>
          </p:cNvPr>
          <p:cNvSpPr/>
          <p:nvPr/>
        </p:nvSpPr>
        <p:spPr>
          <a:xfrm>
            <a:off x="3200400" y="0"/>
            <a:ext cx="9144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DD1F0-3869-9753-2663-DD937F1E66FF}"/>
              </a:ext>
            </a:extLst>
          </p:cNvPr>
          <p:cNvSpPr/>
          <p:nvPr/>
        </p:nvSpPr>
        <p:spPr>
          <a:xfrm>
            <a:off x="3200400" y="7772400"/>
            <a:ext cx="914400" cy="100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82C52-C53A-0E7F-0329-23A0DE4AB155}"/>
              </a:ext>
            </a:extLst>
          </p:cNvPr>
          <p:cNvSpPr/>
          <p:nvPr/>
        </p:nvSpPr>
        <p:spPr>
          <a:xfrm>
            <a:off x="3291840" y="87782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795DC-A1A2-3809-9181-E6C3C617383D}"/>
              </a:ext>
            </a:extLst>
          </p:cNvPr>
          <p:cNvSpPr/>
          <p:nvPr/>
        </p:nvSpPr>
        <p:spPr>
          <a:xfrm>
            <a:off x="3200400" y="9509760"/>
            <a:ext cx="914400" cy="100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3D049-F0B6-5D18-B9D0-C4A31232DB8D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3130A-F61B-5328-D657-0258B5D9675C}"/>
              </a:ext>
            </a:extLst>
          </p:cNvPr>
          <p:cNvSpPr/>
          <p:nvPr/>
        </p:nvSpPr>
        <p:spPr>
          <a:xfrm>
            <a:off x="3200400" y="12344400"/>
            <a:ext cx="9144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25A6B-F9EC-4CFF-6AB1-27919858B62B}"/>
              </a:ext>
            </a:extLst>
          </p:cNvPr>
          <p:cNvSpPr/>
          <p:nvPr/>
        </p:nvSpPr>
        <p:spPr>
          <a:xfrm>
            <a:off x="2971800" y="16243300"/>
            <a:ext cx="1371600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1.5 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35EEC9-DAAE-DF80-B1A1-3F56CC8D19DD}"/>
              </a:ext>
            </a:extLst>
          </p:cNvPr>
          <p:cNvSpPr/>
          <p:nvPr/>
        </p:nvSpPr>
        <p:spPr>
          <a:xfrm>
            <a:off x="42428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16C31D-6315-CEAB-5FEF-BA052DF24EE6}"/>
              </a:ext>
            </a:extLst>
          </p:cNvPr>
          <p:cNvSpPr/>
          <p:nvPr/>
        </p:nvSpPr>
        <p:spPr>
          <a:xfrm>
            <a:off x="28712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7095-FB15-6806-BC8D-3653613B2AAE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6x6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82C52-C53A-0E7F-0329-23A0DE4AB155}"/>
              </a:ext>
            </a:extLst>
          </p:cNvPr>
          <p:cNvSpPr/>
          <p:nvPr/>
        </p:nvSpPr>
        <p:spPr>
          <a:xfrm>
            <a:off x="3291839" y="87782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3D049-F0B6-5D18-B9D0-C4A31232DB8D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2x6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2ED32-E61B-BD5C-E665-1C496850CD70}"/>
              </a:ext>
            </a:extLst>
          </p:cNvPr>
          <p:cNvSpPr/>
          <p:nvPr/>
        </p:nvSpPr>
        <p:spPr>
          <a:xfrm>
            <a:off x="3244342" y="0"/>
            <a:ext cx="826516" cy="228600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35EEC9-DAAE-DF80-B1A1-3F56CC8D19DD}"/>
              </a:ext>
            </a:extLst>
          </p:cNvPr>
          <p:cNvSpPr/>
          <p:nvPr/>
        </p:nvSpPr>
        <p:spPr>
          <a:xfrm>
            <a:off x="42428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16C31D-6315-CEAB-5FEF-BA052DF24EE6}"/>
              </a:ext>
            </a:extLst>
          </p:cNvPr>
          <p:cNvSpPr/>
          <p:nvPr/>
        </p:nvSpPr>
        <p:spPr>
          <a:xfrm>
            <a:off x="28712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78CC8-FD20-FA80-12A2-91106F34E69E}"/>
              </a:ext>
            </a:extLst>
          </p:cNvPr>
          <p:cNvSpPr/>
          <p:nvPr/>
        </p:nvSpPr>
        <p:spPr>
          <a:xfrm>
            <a:off x="3244341" y="7772400"/>
            <a:ext cx="826516" cy="100584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3CD67D-A4EA-21EA-69E1-A020A0458898}"/>
              </a:ext>
            </a:extLst>
          </p:cNvPr>
          <p:cNvSpPr/>
          <p:nvPr/>
        </p:nvSpPr>
        <p:spPr>
          <a:xfrm>
            <a:off x="3244341" y="9509760"/>
            <a:ext cx="826516" cy="100584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BA217-44AF-2CD7-3CB8-D1458941E1E8}"/>
              </a:ext>
            </a:extLst>
          </p:cNvPr>
          <p:cNvSpPr/>
          <p:nvPr/>
        </p:nvSpPr>
        <p:spPr>
          <a:xfrm>
            <a:off x="4023360" y="8732520"/>
            <a:ext cx="3291840" cy="82296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3.6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↔</a:t>
            </a:r>
            <a:endParaRPr lang="en-US" dirty="0">
              <a:solidFill>
                <a:sysClr val="windowText" lastClr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8BA4D2-0336-1A77-D4C5-DA9A08B24CBA}"/>
              </a:ext>
            </a:extLst>
          </p:cNvPr>
          <p:cNvSpPr/>
          <p:nvPr/>
        </p:nvSpPr>
        <p:spPr>
          <a:xfrm>
            <a:off x="3246120" y="12344400"/>
            <a:ext cx="822960" cy="4117975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4.5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30B5E-AB95-98B1-006B-B756AE59EDD5}"/>
              </a:ext>
            </a:extLst>
          </p:cNvPr>
          <p:cNvSpPr/>
          <p:nvPr/>
        </p:nvSpPr>
        <p:spPr>
          <a:xfrm>
            <a:off x="2148840" y="16459200"/>
            <a:ext cx="822960" cy="91440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14BE7-F340-0B55-180F-4EB8FD6742BE}"/>
              </a:ext>
            </a:extLst>
          </p:cNvPr>
          <p:cNvSpPr/>
          <p:nvPr/>
        </p:nvSpPr>
        <p:spPr>
          <a:xfrm>
            <a:off x="2971800" y="16459200"/>
            <a:ext cx="1371602" cy="538052"/>
          </a:xfrm>
          <a:prstGeom prst="rect">
            <a:avLst/>
          </a:prstGeom>
          <a:solidFill>
            <a:srgbClr val="A7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1.5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↔</a:t>
            </a:r>
            <a:endParaRPr lang="en-US" dirty="0">
              <a:solidFill>
                <a:sysClr val="windowText" lastClr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68A53-64DA-0E94-0C09-D0F22B07DF70}"/>
              </a:ext>
            </a:extLst>
          </p:cNvPr>
          <p:cNvSpPr/>
          <p:nvPr/>
        </p:nvSpPr>
        <p:spPr>
          <a:xfrm>
            <a:off x="153523" y="12751548"/>
            <a:ext cx="2589678" cy="845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Non-Speaker Side Cutting Template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C13A39-9ABC-F701-1598-09B28495B202}"/>
              </a:ext>
            </a:extLst>
          </p:cNvPr>
          <p:cNvSpPr/>
          <p:nvPr/>
        </p:nvSpPr>
        <p:spPr>
          <a:xfrm>
            <a:off x="991162" y="13716000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53658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7095-FB15-6806-BC8D-3653613B2AAE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6x6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3D049-F0B6-5D18-B9D0-C4A31232DB8D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2x6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35EEC9-DAAE-DF80-B1A1-3F56CC8D19DD}"/>
              </a:ext>
            </a:extLst>
          </p:cNvPr>
          <p:cNvSpPr/>
          <p:nvPr/>
        </p:nvSpPr>
        <p:spPr>
          <a:xfrm>
            <a:off x="42428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16C31D-6315-CEAB-5FEF-BA052DF24EE6}"/>
              </a:ext>
            </a:extLst>
          </p:cNvPr>
          <p:cNvSpPr/>
          <p:nvPr/>
        </p:nvSpPr>
        <p:spPr>
          <a:xfrm>
            <a:off x="28712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F133B5-0922-D47F-2AB8-4B65585D9860}"/>
              </a:ext>
            </a:extLst>
          </p:cNvPr>
          <p:cNvSpPr/>
          <p:nvPr/>
        </p:nvSpPr>
        <p:spPr>
          <a:xfrm>
            <a:off x="3593592" y="7772400"/>
            <a:ext cx="128016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39A09C-4336-3B43-2960-92CA38548BCF}"/>
              </a:ext>
            </a:extLst>
          </p:cNvPr>
          <p:cNvSpPr/>
          <p:nvPr/>
        </p:nvSpPr>
        <p:spPr>
          <a:xfrm>
            <a:off x="786384" y="2285998"/>
            <a:ext cx="12801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9AF423-23F1-40D9-485A-BB371157CD39}"/>
              </a:ext>
            </a:extLst>
          </p:cNvPr>
          <p:cNvSpPr/>
          <p:nvPr/>
        </p:nvSpPr>
        <p:spPr>
          <a:xfrm>
            <a:off x="6400800" y="2285998"/>
            <a:ext cx="12801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91FAB-755B-33E8-E982-157629956458}"/>
              </a:ext>
            </a:extLst>
          </p:cNvPr>
          <p:cNvSpPr/>
          <p:nvPr/>
        </p:nvSpPr>
        <p:spPr>
          <a:xfrm rot="5400000">
            <a:off x="3593592" y="-649227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B50795-679E-D62E-6264-BE54EE6C7878}"/>
              </a:ext>
            </a:extLst>
          </p:cNvPr>
          <p:cNvSpPr/>
          <p:nvPr/>
        </p:nvSpPr>
        <p:spPr>
          <a:xfrm rot="5400000">
            <a:off x="3593592" y="4962142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B97011-8F61-6292-41EC-B57E0A8D045B}"/>
              </a:ext>
            </a:extLst>
          </p:cNvPr>
          <p:cNvSpPr/>
          <p:nvPr/>
        </p:nvSpPr>
        <p:spPr>
          <a:xfrm>
            <a:off x="3163822" y="8642843"/>
            <a:ext cx="128016" cy="98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88255B-2326-BE91-2475-6046A785B29E}"/>
              </a:ext>
            </a:extLst>
          </p:cNvPr>
          <p:cNvSpPr/>
          <p:nvPr/>
        </p:nvSpPr>
        <p:spPr>
          <a:xfrm rot="5400000">
            <a:off x="3593590" y="8342000"/>
            <a:ext cx="128016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1B3F26-BB3F-7829-1367-7F9DA3D492DB}"/>
              </a:ext>
            </a:extLst>
          </p:cNvPr>
          <p:cNvSpPr/>
          <p:nvPr/>
        </p:nvSpPr>
        <p:spPr>
          <a:xfrm rot="5400000">
            <a:off x="3593592" y="9537192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497F4B-AA3E-87F1-9FAB-20A7BA48AF9D}"/>
              </a:ext>
            </a:extLst>
          </p:cNvPr>
          <p:cNvSpPr/>
          <p:nvPr/>
        </p:nvSpPr>
        <p:spPr>
          <a:xfrm rot="5400000">
            <a:off x="3593592" y="7586470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92771D-FFD9-F424-4747-DBFEA9CA771A}"/>
              </a:ext>
            </a:extLst>
          </p:cNvPr>
          <p:cNvSpPr/>
          <p:nvPr/>
        </p:nvSpPr>
        <p:spPr>
          <a:xfrm>
            <a:off x="786384" y="10515600"/>
            <a:ext cx="12801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4AB915-C1D9-9E0B-C687-44FA149C8D16}"/>
              </a:ext>
            </a:extLst>
          </p:cNvPr>
          <p:cNvSpPr/>
          <p:nvPr/>
        </p:nvSpPr>
        <p:spPr>
          <a:xfrm>
            <a:off x="6400800" y="10515600"/>
            <a:ext cx="12801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82C52-C53A-0E7F-0329-23A0DE4AB155}"/>
              </a:ext>
            </a:extLst>
          </p:cNvPr>
          <p:cNvSpPr/>
          <p:nvPr/>
        </p:nvSpPr>
        <p:spPr>
          <a:xfrm>
            <a:off x="3291838" y="8773293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ED31D36-5C2C-4EC6-AFE9-6A08A438AAE2}"/>
              </a:ext>
            </a:extLst>
          </p:cNvPr>
          <p:cNvGrpSpPr/>
          <p:nvPr/>
        </p:nvGrpSpPr>
        <p:grpSpPr>
          <a:xfrm>
            <a:off x="2542031" y="16029431"/>
            <a:ext cx="859538" cy="859537"/>
            <a:chOff x="3198114" y="13049034"/>
            <a:chExt cx="859538" cy="8595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B6B729-B6E9-C791-0D32-BC462947EFD8}"/>
                </a:ext>
              </a:extLst>
            </p:cNvPr>
            <p:cNvSpPr/>
            <p:nvPr/>
          </p:nvSpPr>
          <p:spPr>
            <a:xfrm>
              <a:off x="3984500" y="13049035"/>
              <a:ext cx="73152" cy="859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52C89FD-25CE-4317-F1AB-6FEDF5ADA892}"/>
                </a:ext>
              </a:extLst>
            </p:cNvPr>
            <p:cNvSpPr/>
            <p:nvPr/>
          </p:nvSpPr>
          <p:spPr>
            <a:xfrm>
              <a:off x="3198114" y="13049034"/>
              <a:ext cx="73152" cy="859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9ABF7B-F872-BFD3-0621-C319136D2F28}"/>
                </a:ext>
              </a:extLst>
            </p:cNvPr>
            <p:cNvSpPr/>
            <p:nvPr/>
          </p:nvSpPr>
          <p:spPr>
            <a:xfrm rot="5400000">
              <a:off x="3591307" y="12655841"/>
              <a:ext cx="73152" cy="8595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40FF59-B6C2-3BF2-8805-28DC3338E164}"/>
                </a:ext>
              </a:extLst>
            </p:cNvPr>
            <p:cNvSpPr/>
            <p:nvPr/>
          </p:nvSpPr>
          <p:spPr>
            <a:xfrm rot="5400000">
              <a:off x="3591307" y="13442226"/>
              <a:ext cx="73152" cy="8595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063CCD-576C-E63F-6745-3EEA8DF9D5A0}"/>
              </a:ext>
            </a:extLst>
          </p:cNvPr>
          <p:cNvGrpSpPr/>
          <p:nvPr/>
        </p:nvGrpSpPr>
        <p:grpSpPr>
          <a:xfrm>
            <a:off x="366474" y="13082657"/>
            <a:ext cx="6582251" cy="2336533"/>
            <a:chOff x="366475" y="11658600"/>
            <a:chExt cx="6582251" cy="233653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C4F09B-B1CC-57F6-E8FB-04DD2A4943DD}"/>
                </a:ext>
              </a:extLst>
            </p:cNvPr>
            <p:cNvSpPr txBox="1"/>
            <p:nvPr/>
          </p:nvSpPr>
          <p:spPr>
            <a:xfrm>
              <a:off x="366475" y="11658600"/>
              <a:ext cx="65822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latin typeface="Old Block" panose="00000009000000000000" pitchFamily="50" charset="0"/>
                </a:rPr>
                <a:t>Iron Triangle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A0C2C9-3F4D-13E8-DDA6-F0F9B45F388A}"/>
                </a:ext>
              </a:extLst>
            </p:cNvPr>
            <p:cNvSpPr/>
            <p:nvPr/>
          </p:nvSpPr>
          <p:spPr>
            <a:xfrm>
              <a:off x="1602606" y="12857764"/>
              <a:ext cx="4109987" cy="1137369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//</a:t>
              </a:r>
              <a:r>
                <a:rPr lang="en-US" sz="44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4400" dirty="0">
                  <a:solidFill>
                    <a:schemeClr val="tx1"/>
                  </a:solidFill>
                  <a:latin typeface="Old Block" panose="00000009000000000000" pitchFamily="50" charset="0"/>
                </a:rPr>
                <a:t>Sentry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9FE294-FFC0-C93B-AFB5-92E20D4B69FE}"/>
              </a:ext>
            </a:extLst>
          </p:cNvPr>
          <p:cNvGrpSpPr/>
          <p:nvPr/>
        </p:nvGrpSpPr>
        <p:grpSpPr>
          <a:xfrm>
            <a:off x="2270757" y="326819"/>
            <a:ext cx="2773686" cy="1569264"/>
            <a:chOff x="2270756" y="348569"/>
            <a:chExt cx="2773686" cy="1569264"/>
          </a:xfrm>
        </p:grpSpPr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086CBB6F-D3C9-787D-657E-1766EB0D0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183" y="348569"/>
              <a:ext cx="1820832" cy="1569264"/>
            </a:xfrm>
            <a:prstGeom prst="rect">
              <a:avLst/>
            </a:prstGeom>
          </p:spPr>
        </p:pic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3336ABB9-AA8F-0E99-968D-C73FF252B1E9}"/>
                </a:ext>
              </a:extLst>
            </p:cNvPr>
            <p:cNvSpPr/>
            <p:nvPr/>
          </p:nvSpPr>
          <p:spPr>
            <a:xfrm>
              <a:off x="2270756" y="348569"/>
              <a:ext cx="252777" cy="1569264"/>
            </a:xfrm>
            <a:prstGeom prst="leftBracket">
              <a:avLst>
                <a:gd name="adj" fmla="val 91232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D228A59F-FB8B-976C-A4E9-6555FE601FCF}"/>
                </a:ext>
              </a:extLst>
            </p:cNvPr>
            <p:cNvSpPr/>
            <p:nvPr/>
          </p:nvSpPr>
          <p:spPr>
            <a:xfrm flipH="1">
              <a:off x="4791665" y="348569"/>
              <a:ext cx="252777" cy="1569264"/>
            </a:xfrm>
            <a:prstGeom prst="leftBracket">
              <a:avLst>
                <a:gd name="adj" fmla="val 91232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6CB5269-754A-3019-66C2-A6912C2E9B2A}"/>
              </a:ext>
            </a:extLst>
          </p:cNvPr>
          <p:cNvSpPr/>
          <p:nvPr/>
        </p:nvSpPr>
        <p:spPr>
          <a:xfrm>
            <a:off x="146796" y="16136994"/>
            <a:ext cx="2090116" cy="678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Non-Speaker Side Detail Template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4D4E51-CDBC-0AD8-FA3E-148964547118}"/>
              </a:ext>
            </a:extLst>
          </p:cNvPr>
          <p:cNvSpPr/>
          <p:nvPr/>
        </p:nvSpPr>
        <p:spPr>
          <a:xfrm>
            <a:off x="5712592" y="16001999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90505C-B544-0D6B-5E95-2A02D664A5E1}"/>
              </a:ext>
            </a:extLst>
          </p:cNvPr>
          <p:cNvSpPr/>
          <p:nvPr/>
        </p:nvSpPr>
        <p:spPr>
          <a:xfrm rot="5400000">
            <a:off x="3593590" y="9203061"/>
            <a:ext cx="128016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395BD5-7D87-9511-965D-B40CFF8481DC}"/>
              </a:ext>
            </a:extLst>
          </p:cNvPr>
          <p:cNvSpPr/>
          <p:nvPr/>
        </p:nvSpPr>
        <p:spPr>
          <a:xfrm>
            <a:off x="4023358" y="8642843"/>
            <a:ext cx="128016" cy="98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8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2FEF17-F2DF-ACA4-5BEF-C03FD9257A19}"/>
              </a:ext>
            </a:extLst>
          </p:cNvPr>
          <p:cNvSpPr/>
          <p:nvPr/>
        </p:nvSpPr>
        <p:spPr>
          <a:xfrm>
            <a:off x="495169" y="7117139"/>
            <a:ext cx="6324862" cy="3139321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Montserrat" panose="00000500000000000000" pitchFamily="2" charset="0"/>
              </a:rPr>
              <a:t>Non-Speaker BACK Side Templates</a:t>
            </a:r>
          </a:p>
        </p:txBody>
      </p:sp>
    </p:spTree>
    <p:extLst>
      <p:ext uri="{BB962C8B-B14F-4D97-AF65-F5344CB8AC3E}">
        <p14:creationId xmlns:p14="http://schemas.microsoft.com/office/powerpoint/2010/main" val="329430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7095-FB15-6806-BC8D-3653613B2AAE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6x6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82C52-C53A-0E7F-0329-23A0DE4AB155}"/>
              </a:ext>
            </a:extLst>
          </p:cNvPr>
          <p:cNvSpPr/>
          <p:nvPr/>
        </p:nvSpPr>
        <p:spPr>
          <a:xfrm>
            <a:off x="3291839" y="87782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3D049-F0B6-5D18-B9D0-C4A31232DB8D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2x6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2ED32-E61B-BD5C-E665-1C496850CD70}"/>
              </a:ext>
            </a:extLst>
          </p:cNvPr>
          <p:cNvSpPr/>
          <p:nvPr/>
        </p:nvSpPr>
        <p:spPr>
          <a:xfrm>
            <a:off x="3244342" y="0"/>
            <a:ext cx="826516" cy="228600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35EEC9-DAAE-DF80-B1A1-3F56CC8D19DD}"/>
              </a:ext>
            </a:extLst>
          </p:cNvPr>
          <p:cNvSpPr/>
          <p:nvPr/>
        </p:nvSpPr>
        <p:spPr>
          <a:xfrm>
            <a:off x="42428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16C31D-6315-CEAB-5FEF-BA052DF24EE6}"/>
              </a:ext>
            </a:extLst>
          </p:cNvPr>
          <p:cNvSpPr/>
          <p:nvPr/>
        </p:nvSpPr>
        <p:spPr>
          <a:xfrm>
            <a:off x="28712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78CC8-FD20-FA80-12A2-91106F34E69E}"/>
              </a:ext>
            </a:extLst>
          </p:cNvPr>
          <p:cNvSpPr/>
          <p:nvPr/>
        </p:nvSpPr>
        <p:spPr>
          <a:xfrm>
            <a:off x="3244341" y="7772400"/>
            <a:ext cx="826516" cy="100584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3CD67D-A4EA-21EA-69E1-A020A0458898}"/>
              </a:ext>
            </a:extLst>
          </p:cNvPr>
          <p:cNvSpPr/>
          <p:nvPr/>
        </p:nvSpPr>
        <p:spPr>
          <a:xfrm>
            <a:off x="3244341" y="9509760"/>
            <a:ext cx="826516" cy="100584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BA217-44AF-2CD7-3CB8-D1458941E1E8}"/>
              </a:ext>
            </a:extLst>
          </p:cNvPr>
          <p:cNvSpPr/>
          <p:nvPr/>
        </p:nvSpPr>
        <p:spPr>
          <a:xfrm>
            <a:off x="4023360" y="8732520"/>
            <a:ext cx="3291840" cy="82296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3.6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↔</a:t>
            </a:r>
            <a:endParaRPr lang="en-US" dirty="0">
              <a:solidFill>
                <a:sysClr val="windowText" lastClr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8BA4D2-0336-1A77-D4C5-DA9A08B24CBA}"/>
              </a:ext>
            </a:extLst>
          </p:cNvPr>
          <p:cNvSpPr/>
          <p:nvPr/>
        </p:nvSpPr>
        <p:spPr>
          <a:xfrm>
            <a:off x="3246120" y="12344401"/>
            <a:ext cx="822960" cy="91440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30B5E-AB95-98B1-006B-B756AE59EDD5}"/>
              </a:ext>
            </a:extLst>
          </p:cNvPr>
          <p:cNvSpPr/>
          <p:nvPr/>
        </p:nvSpPr>
        <p:spPr>
          <a:xfrm>
            <a:off x="2148840" y="16459200"/>
            <a:ext cx="822960" cy="91440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14BE7-F340-0B55-180F-4EB8FD6742BE}"/>
              </a:ext>
            </a:extLst>
          </p:cNvPr>
          <p:cNvSpPr/>
          <p:nvPr/>
        </p:nvSpPr>
        <p:spPr>
          <a:xfrm>
            <a:off x="2971800" y="16459200"/>
            <a:ext cx="1371602" cy="538052"/>
          </a:xfrm>
          <a:prstGeom prst="rect">
            <a:avLst/>
          </a:prstGeom>
          <a:solidFill>
            <a:srgbClr val="A7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1.5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↔</a:t>
            </a:r>
            <a:endParaRPr lang="en-US" dirty="0">
              <a:solidFill>
                <a:sysClr val="windowText" lastClr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68A53-64DA-0E94-0C09-D0F22B07DF70}"/>
              </a:ext>
            </a:extLst>
          </p:cNvPr>
          <p:cNvSpPr/>
          <p:nvPr/>
        </p:nvSpPr>
        <p:spPr>
          <a:xfrm>
            <a:off x="281538" y="8032736"/>
            <a:ext cx="2589678" cy="845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Non-Speaker  Back Cutting Template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C13A39-9ABC-F701-1598-09B28495B202}"/>
              </a:ext>
            </a:extLst>
          </p:cNvPr>
          <p:cNvSpPr/>
          <p:nvPr/>
        </p:nvSpPr>
        <p:spPr>
          <a:xfrm>
            <a:off x="1119177" y="9060179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5ACBFD-81AB-4D1D-66AD-21C6B3FFF79F}"/>
              </a:ext>
            </a:extLst>
          </p:cNvPr>
          <p:cNvSpPr/>
          <p:nvPr/>
        </p:nvSpPr>
        <p:spPr>
          <a:xfrm>
            <a:off x="3246120" y="15544800"/>
            <a:ext cx="822960" cy="914400"/>
          </a:xfrm>
          <a:prstGeom prst="rect">
            <a:avLst/>
          </a:prstGeom>
          <a:solidFill>
            <a:srgbClr val="A7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↕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459BB9-E959-636B-25B9-772BFA424BAD}"/>
              </a:ext>
            </a:extLst>
          </p:cNvPr>
          <p:cNvSpPr/>
          <p:nvPr/>
        </p:nvSpPr>
        <p:spPr>
          <a:xfrm>
            <a:off x="914399" y="13258799"/>
            <a:ext cx="5486400" cy="2285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2.5x6</a:t>
            </a:r>
          </a:p>
        </p:txBody>
      </p:sp>
    </p:spTree>
    <p:extLst>
      <p:ext uri="{BB962C8B-B14F-4D97-AF65-F5344CB8AC3E}">
        <p14:creationId xmlns:p14="http://schemas.microsoft.com/office/powerpoint/2010/main" val="46928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7095-FB15-6806-BC8D-3653613B2AAE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6x6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3D049-F0B6-5D18-B9D0-C4A31232DB8D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2x6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35EEC9-DAAE-DF80-B1A1-3F56CC8D19DD}"/>
              </a:ext>
            </a:extLst>
          </p:cNvPr>
          <p:cNvSpPr/>
          <p:nvPr/>
        </p:nvSpPr>
        <p:spPr>
          <a:xfrm>
            <a:off x="42428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16C31D-6315-CEAB-5FEF-BA052DF24EE6}"/>
              </a:ext>
            </a:extLst>
          </p:cNvPr>
          <p:cNvSpPr/>
          <p:nvPr/>
        </p:nvSpPr>
        <p:spPr>
          <a:xfrm>
            <a:off x="28712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F133B5-0922-D47F-2AB8-4B65585D9860}"/>
              </a:ext>
            </a:extLst>
          </p:cNvPr>
          <p:cNvSpPr/>
          <p:nvPr/>
        </p:nvSpPr>
        <p:spPr>
          <a:xfrm>
            <a:off x="3593592" y="7772400"/>
            <a:ext cx="128016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39A09C-4336-3B43-2960-92CA38548BCF}"/>
              </a:ext>
            </a:extLst>
          </p:cNvPr>
          <p:cNvSpPr/>
          <p:nvPr/>
        </p:nvSpPr>
        <p:spPr>
          <a:xfrm>
            <a:off x="786384" y="2285998"/>
            <a:ext cx="12801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9AF423-23F1-40D9-485A-BB371157CD39}"/>
              </a:ext>
            </a:extLst>
          </p:cNvPr>
          <p:cNvSpPr/>
          <p:nvPr/>
        </p:nvSpPr>
        <p:spPr>
          <a:xfrm>
            <a:off x="6400800" y="2285998"/>
            <a:ext cx="12801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91FAB-755B-33E8-E982-157629956458}"/>
              </a:ext>
            </a:extLst>
          </p:cNvPr>
          <p:cNvSpPr/>
          <p:nvPr/>
        </p:nvSpPr>
        <p:spPr>
          <a:xfrm rot="5400000">
            <a:off x="3593592" y="-649227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B50795-679E-D62E-6264-BE54EE6C7878}"/>
              </a:ext>
            </a:extLst>
          </p:cNvPr>
          <p:cNvSpPr/>
          <p:nvPr/>
        </p:nvSpPr>
        <p:spPr>
          <a:xfrm rot="5400000">
            <a:off x="3593592" y="4962142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B97011-8F61-6292-41EC-B57E0A8D045B}"/>
              </a:ext>
            </a:extLst>
          </p:cNvPr>
          <p:cNvSpPr/>
          <p:nvPr/>
        </p:nvSpPr>
        <p:spPr>
          <a:xfrm>
            <a:off x="3163822" y="8642843"/>
            <a:ext cx="128016" cy="98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88255B-2326-BE91-2475-6046A785B29E}"/>
              </a:ext>
            </a:extLst>
          </p:cNvPr>
          <p:cNvSpPr/>
          <p:nvPr/>
        </p:nvSpPr>
        <p:spPr>
          <a:xfrm rot="5400000">
            <a:off x="3593590" y="8342000"/>
            <a:ext cx="128016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1B3F26-BB3F-7829-1367-7F9DA3D492DB}"/>
              </a:ext>
            </a:extLst>
          </p:cNvPr>
          <p:cNvSpPr/>
          <p:nvPr/>
        </p:nvSpPr>
        <p:spPr>
          <a:xfrm rot="5400000">
            <a:off x="3593592" y="9537192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497F4B-AA3E-87F1-9FAB-20A7BA48AF9D}"/>
              </a:ext>
            </a:extLst>
          </p:cNvPr>
          <p:cNvSpPr/>
          <p:nvPr/>
        </p:nvSpPr>
        <p:spPr>
          <a:xfrm rot="5400000">
            <a:off x="3593592" y="7586470"/>
            <a:ext cx="128016" cy="5742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92771D-FFD9-F424-4747-DBFEA9CA771A}"/>
              </a:ext>
            </a:extLst>
          </p:cNvPr>
          <p:cNvSpPr/>
          <p:nvPr/>
        </p:nvSpPr>
        <p:spPr>
          <a:xfrm>
            <a:off x="786384" y="10515600"/>
            <a:ext cx="12801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4AB915-C1D9-9E0B-C687-44FA149C8D16}"/>
              </a:ext>
            </a:extLst>
          </p:cNvPr>
          <p:cNvSpPr/>
          <p:nvPr/>
        </p:nvSpPr>
        <p:spPr>
          <a:xfrm>
            <a:off x="6400800" y="10515600"/>
            <a:ext cx="12801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82C52-C53A-0E7F-0329-23A0DE4AB155}"/>
              </a:ext>
            </a:extLst>
          </p:cNvPr>
          <p:cNvSpPr/>
          <p:nvPr/>
        </p:nvSpPr>
        <p:spPr>
          <a:xfrm>
            <a:off x="3291838" y="8773293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ED31D36-5C2C-4EC6-AFE9-6A08A438AAE2}"/>
              </a:ext>
            </a:extLst>
          </p:cNvPr>
          <p:cNvGrpSpPr/>
          <p:nvPr/>
        </p:nvGrpSpPr>
        <p:grpSpPr>
          <a:xfrm>
            <a:off x="2542031" y="16029431"/>
            <a:ext cx="859538" cy="859537"/>
            <a:chOff x="3198114" y="13049034"/>
            <a:chExt cx="859538" cy="8595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B6B729-B6E9-C791-0D32-BC462947EFD8}"/>
                </a:ext>
              </a:extLst>
            </p:cNvPr>
            <p:cNvSpPr/>
            <p:nvPr/>
          </p:nvSpPr>
          <p:spPr>
            <a:xfrm>
              <a:off x="3984500" y="13049035"/>
              <a:ext cx="73152" cy="859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52C89FD-25CE-4317-F1AB-6FEDF5ADA892}"/>
                </a:ext>
              </a:extLst>
            </p:cNvPr>
            <p:cNvSpPr/>
            <p:nvPr/>
          </p:nvSpPr>
          <p:spPr>
            <a:xfrm>
              <a:off x="3198114" y="13049034"/>
              <a:ext cx="73152" cy="859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9ABF7B-F872-BFD3-0621-C319136D2F28}"/>
                </a:ext>
              </a:extLst>
            </p:cNvPr>
            <p:cNvSpPr/>
            <p:nvPr/>
          </p:nvSpPr>
          <p:spPr>
            <a:xfrm rot="5400000">
              <a:off x="3591307" y="12655841"/>
              <a:ext cx="73152" cy="8595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40FF59-B6C2-3BF2-8805-28DC3338E164}"/>
                </a:ext>
              </a:extLst>
            </p:cNvPr>
            <p:cNvSpPr/>
            <p:nvPr/>
          </p:nvSpPr>
          <p:spPr>
            <a:xfrm rot="5400000">
              <a:off x="3591307" y="13442226"/>
              <a:ext cx="73152" cy="8595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9FE294-FFC0-C93B-AFB5-92E20D4B69FE}"/>
              </a:ext>
            </a:extLst>
          </p:cNvPr>
          <p:cNvGrpSpPr/>
          <p:nvPr/>
        </p:nvGrpSpPr>
        <p:grpSpPr>
          <a:xfrm>
            <a:off x="2270757" y="326819"/>
            <a:ext cx="2773686" cy="1569264"/>
            <a:chOff x="2270756" y="348569"/>
            <a:chExt cx="2773686" cy="1569264"/>
          </a:xfrm>
        </p:grpSpPr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086CBB6F-D3C9-787D-657E-1766EB0D0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183" y="348569"/>
              <a:ext cx="1820832" cy="1569264"/>
            </a:xfrm>
            <a:prstGeom prst="rect">
              <a:avLst/>
            </a:prstGeom>
          </p:spPr>
        </p:pic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3336ABB9-AA8F-0E99-968D-C73FF252B1E9}"/>
                </a:ext>
              </a:extLst>
            </p:cNvPr>
            <p:cNvSpPr/>
            <p:nvPr/>
          </p:nvSpPr>
          <p:spPr>
            <a:xfrm>
              <a:off x="2270756" y="348569"/>
              <a:ext cx="252777" cy="1569264"/>
            </a:xfrm>
            <a:prstGeom prst="leftBracket">
              <a:avLst>
                <a:gd name="adj" fmla="val 91232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D228A59F-FB8B-976C-A4E9-6555FE601FCF}"/>
                </a:ext>
              </a:extLst>
            </p:cNvPr>
            <p:cNvSpPr/>
            <p:nvPr/>
          </p:nvSpPr>
          <p:spPr>
            <a:xfrm flipH="1">
              <a:off x="4791665" y="348569"/>
              <a:ext cx="252777" cy="1569264"/>
            </a:xfrm>
            <a:prstGeom prst="leftBracket">
              <a:avLst>
                <a:gd name="adj" fmla="val 91232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6CB5269-754A-3019-66C2-A6912C2E9B2A}"/>
              </a:ext>
            </a:extLst>
          </p:cNvPr>
          <p:cNvSpPr/>
          <p:nvPr/>
        </p:nvSpPr>
        <p:spPr>
          <a:xfrm>
            <a:off x="146796" y="16136994"/>
            <a:ext cx="2090116" cy="678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Non-Speaker Back Detail Template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4D4E51-CDBC-0AD8-FA3E-148964547118}"/>
              </a:ext>
            </a:extLst>
          </p:cNvPr>
          <p:cNvSpPr/>
          <p:nvPr/>
        </p:nvSpPr>
        <p:spPr>
          <a:xfrm>
            <a:off x="5712592" y="16001999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90505C-B544-0D6B-5E95-2A02D664A5E1}"/>
              </a:ext>
            </a:extLst>
          </p:cNvPr>
          <p:cNvSpPr/>
          <p:nvPr/>
        </p:nvSpPr>
        <p:spPr>
          <a:xfrm rot="5400000">
            <a:off x="3593590" y="9203061"/>
            <a:ext cx="128016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395BD5-7D87-9511-965D-B40CFF8481DC}"/>
              </a:ext>
            </a:extLst>
          </p:cNvPr>
          <p:cNvSpPr/>
          <p:nvPr/>
        </p:nvSpPr>
        <p:spPr>
          <a:xfrm>
            <a:off x="4023358" y="8642843"/>
            <a:ext cx="128016" cy="98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7EAB86-243E-F7DE-42DC-1C54CF5F5DF0}"/>
              </a:ext>
            </a:extLst>
          </p:cNvPr>
          <p:cNvSpPr/>
          <p:nvPr/>
        </p:nvSpPr>
        <p:spPr>
          <a:xfrm>
            <a:off x="914399" y="13258800"/>
            <a:ext cx="5486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3329B0-C456-36C3-9EDC-D828AB4BB5D9}"/>
              </a:ext>
            </a:extLst>
          </p:cNvPr>
          <p:cNvSpPr/>
          <p:nvPr/>
        </p:nvSpPr>
        <p:spPr>
          <a:xfrm>
            <a:off x="1602604" y="13838747"/>
            <a:ext cx="4109987" cy="1137369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Montserrat" panose="00000500000000000000" pitchFamily="2" charset="0"/>
              </a:rPr>
              <a:t>//</a:t>
            </a:r>
            <a:r>
              <a:rPr lang="en-US" sz="44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Old Block" panose="00000009000000000000" pitchFamily="50" charset="0"/>
              </a:rPr>
              <a:t>Sentry</a:t>
            </a:r>
          </a:p>
        </p:txBody>
      </p:sp>
    </p:spTree>
    <p:extLst>
      <p:ext uri="{BB962C8B-B14F-4D97-AF65-F5344CB8AC3E}">
        <p14:creationId xmlns:p14="http://schemas.microsoft.com/office/powerpoint/2010/main" val="30591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2FEF17-F2DF-ACA4-5BEF-C03FD9257A19}"/>
              </a:ext>
            </a:extLst>
          </p:cNvPr>
          <p:cNvSpPr/>
          <p:nvPr/>
        </p:nvSpPr>
        <p:spPr>
          <a:xfrm>
            <a:off x="495169" y="7117139"/>
            <a:ext cx="6324862" cy="3139321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Montserrat" panose="00000500000000000000" pitchFamily="2" charset="0"/>
              </a:rPr>
              <a:t>Speaker Side Templates</a:t>
            </a:r>
          </a:p>
        </p:txBody>
      </p:sp>
    </p:spTree>
    <p:extLst>
      <p:ext uri="{BB962C8B-B14F-4D97-AF65-F5344CB8AC3E}">
        <p14:creationId xmlns:p14="http://schemas.microsoft.com/office/powerpoint/2010/main" val="175087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7095-FB15-6806-BC8D-3653613B2AAE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639D0-B405-967F-5AA1-7386EFA870E9}"/>
              </a:ext>
            </a:extLst>
          </p:cNvPr>
          <p:cNvSpPr/>
          <p:nvPr/>
        </p:nvSpPr>
        <p:spPr>
          <a:xfrm>
            <a:off x="3200400" y="0"/>
            <a:ext cx="9144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3D049-F0B6-5D18-B9D0-C4A31232DB8D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25A6B-F9EC-4CFF-6AB1-27919858B62B}"/>
              </a:ext>
            </a:extLst>
          </p:cNvPr>
          <p:cNvSpPr/>
          <p:nvPr/>
        </p:nvSpPr>
        <p:spPr>
          <a:xfrm>
            <a:off x="2971800" y="16243300"/>
            <a:ext cx="1371600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1.5 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35EEC9-DAAE-DF80-B1A1-3F56CC8D19DD}"/>
              </a:ext>
            </a:extLst>
          </p:cNvPr>
          <p:cNvSpPr/>
          <p:nvPr/>
        </p:nvSpPr>
        <p:spPr>
          <a:xfrm>
            <a:off x="42428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16C31D-6315-CEAB-5FEF-BA052DF24EE6}"/>
              </a:ext>
            </a:extLst>
          </p:cNvPr>
          <p:cNvSpPr/>
          <p:nvPr/>
        </p:nvSpPr>
        <p:spPr>
          <a:xfrm>
            <a:off x="2871216" y="163586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9F430C-FD14-7E82-377B-71F47227A32F}"/>
              </a:ext>
            </a:extLst>
          </p:cNvPr>
          <p:cNvSpPr/>
          <p:nvPr/>
        </p:nvSpPr>
        <p:spPr>
          <a:xfrm>
            <a:off x="3200400" y="12344400"/>
            <a:ext cx="9144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8FAEBE-A98E-51A2-D992-2BF1BDFEDF88}"/>
              </a:ext>
            </a:extLst>
          </p:cNvPr>
          <p:cNvSpPr/>
          <p:nvPr/>
        </p:nvSpPr>
        <p:spPr>
          <a:xfrm>
            <a:off x="3200400" y="13487400"/>
            <a:ext cx="9144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A395A3-6EE1-F3AD-C100-589BC00CC21D}"/>
              </a:ext>
            </a:extLst>
          </p:cNvPr>
          <p:cNvSpPr/>
          <p:nvPr/>
        </p:nvSpPr>
        <p:spPr>
          <a:xfrm>
            <a:off x="3557016" y="13386816"/>
            <a:ext cx="201168" cy="2011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C9D171-E42D-E7E1-F06C-3050BAFBB0F4}"/>
              </a:ext>
            </a:extLst>
          </p:cNvPr>
          <p:cNvSpPr/>
          <p:nvPr/>
        </p:nvSpPr>
        <p:spPr>
          <a:xfrm>
            <a:off x="2743200" y="14630400"/>
            <a:ext cx="18288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52B3F-5FB7-F820-9B8F-C4AECCE3ABA7}"/>
              </a:ext>
            </a:extLst>
          </p:cNvPr>
          <p:cNvSpPr/>
          <p:nvPr/>
        </p:nvSpPr>
        <p:spPr>
          <a:xfrm>
            <a:off x="4572000" y="14886432"/>
            <a:ext cx="82296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38962A-E74E-0C84-1251-959E59789E7E}"/>
              </a:ext>
            </a:extLst>
          </p:cNvPr>
          <p:cNvSpPr/>
          <p:nvPr/>
        </p:nvSpPr>
        <p:spPr>
          <a:xfrm>
            <a:off x="4572000" y="14968728"/>
            <a:ext cx="28346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9982A-3CB7-1197-C344-5C0F2C73C9D0}"/>
              </a:ext>
            </a:extLst>
          </p:cNvPr>
          <p:cNvSpPr/>
          <p:nvPr/>
        </p:nvSpPr>
        <p:spPr>
          <a:xfrm>
            <a:off x="4572000" y="15425928"/>
            <a:ext cx="82296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46CDD-9104-8489-9747-A93E1A716CE8}"/>
              </a:ext>
            </a:extLst>
          </p:cNvPr>
          <p:cNvSpPr/>
          <p:nvPr/>
        </p:nvSpPr>
        <p:spPr>
          <a:xfrm>
            <a:off x="2459736" y="14968728"/>
            <a:ext cx="28346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AEA326-EE0B-5A89-153E-374FF04E4326}"/>
              </a:ext>
            </a:extLst>
          </p:cNvPr>
          <p:cNvSpPr/>
          <p:nvPr/>
        </p:nvSpPr>
        <p:spPr>
          <a:xfrm>
            <a:off x="2660904" y="14886432"/>
            <a:ext cx="82296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36C084-BE4E-F84F-BCE9-3F8065AE267F}"/>
              </a:ext>
            </a:extLst>
          </p:cNvPr>
          <p:cNvSpPr/>
          <p:nvPr/>
        </p:nvSpPr>
        <p:spPr>
          <a:xfrm>
            <a:off x="2660904" y="15425928"/>
            <a:ext cx="82296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0247221-D8F9-DED3-E21D-339A40C41B81}"/>
              </a:ext>
            </a:extLst>
          </p:cNvPr>
          <p:cNvSpPr/>
          <p:nvPr/>
        </p:nvSpPr>
        <p:spPr>
          <a:xfrm rot="5400000">
            <a:off x="4572000" y="14886432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DA94167-16B3-FDBE-6DEE-04EFD202AADF}"/>
              </a:ext>
            </a:extLst>
          </p:cNvPr>
          <p:cNvSpPr/>
          <p:nvPr/>
        </p:nvSpPr>
        <p:spPr>
          <a:xfrm rot="16200000" flipV="1">
            <a:off x="4572000" y="15425928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3B613D1-4415-A178-3837-118B38542F58}"/>
              </a:ext>
            </a:extLst>
          </p:cNvPr>
          <p:cNvSpPr/>
          <p:nvPr/>
        </p:nvSpPr>
        <p:spPr>
          <a:xfrm rot="5400000" flipH="1" flipV="1">
            <a:off x="2660904" y="15425928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79A384-C5DE-A5CF-79DF-18A718143DDC}"/>
              </a:ext>
            </a:extLst>
          </p:cNvPr>
          <p:cNvSpPr/>
          <p:nvPr/>
        </p:nvSpPr>
        <p:spPr>
          <a:xfrm rot="16200000" flipH="1">
            <a:off x="2660904" y="14886432"/>
            <a:ext cx="82296" cy="82296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686493-CB45-367E-CFD5-8E726F9AAE75}"/>
              </a:ext>
            </a:extLst>
          </p:cNvPr>
          <p:cNvSpPr/>
          <p:nvPr/>
        </p:nvSpPr>
        <p:spPr>
          <a:xfrm>
            <a:off x="3200400" y="7772400"/>
            <a:ext cx="914400" cy="100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BB842B-6B98-F77A-E22D-AD43B82180C5}"/>
              </a:ext>
            </a:extLst>
          </p:cNvPr>
          <p:cNvSpPr/>
          <p:nvPr/>
        </p:nvSpPr>
        <p:spPr>
          <a:xfrm>
            <a:off x="3291840" y="8778240"/>
            <a:ext cx="73152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05BAB7-1F4E-32CC-9BE0-A05600FA29D3}"/>
              </a:ext>
            </a:extLst>
          </p:cNvPr>
          <p:cNvSpPr/>
          <p:nvPr/>
        </p:nvSpPr>
        <p:spPr>
          <a:xfrm>
            <a:off x="3200400" y="9509760"/>
            <a:ext cx="914400" cy="100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317429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131</Words>
  <Application>Microsoft Office PowerPoint</Application>
  <PresentationFormat>Custom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Cascadia Code</vt:lpstr>
      <vt:lpstr>Montserrat</vt:lpstr>
      <vt:lpstr>Old Block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2</cp:revision>
  <dcterms:created xsi:type="dcterms:W3CDTF">2022-07-14T16:20:06Z</dcterms:created>
  <dcterms:modified xsi:type="dcterms:W3CDTF">2022-08-09T16:56:10Z</dcterms:modified>
</cp:coreProperties>
</file>