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D1AB4-9922-4513-852A-7A49CB589F87}" v="22" dt="2022-08-10T20:17:50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369D1AB4-9922-4513-852A-7A49CB589F87}"/>
    <pc:docChg chg="undo custSel addSld modSld">
      <pc:chgData name="Russell MacGregor" userId="506f58f3b25126be" providerId="LiveId" clId="{369D1AB4-9922-4513-852A-7A49CB589F87}" dt="2022-08-10T20:17:53.355" v="245" actId="20577"/>
      <pc:docMkLst>
        <pc:docMk/>
      </pc:docMkLst>
      <pc:sldChg chg="addSp modSp mod">
        <pc:chgData name="Russell MacGregor" userId="506f58f3b25126be" providerId="LiveId" clId="{369D1AB4-9922-4513-852A-7A49CB589F87}" dt="2022-07-15T13:30:10.264" v="28" actId="20577"/>
        <pc:sldMkLst>
          <pc:docMk/>
          <pc:sldMk cId="1364144558" sldId="256"/>
        </pc:sldMkLst>
        <pc:spChg chg="add mod">
          <ac:chgData name="Russell MacGregor" userId="506f58f3b25126be" providerId="LiveId" clId="{369D1AB4-9922-4513-852A-7A49CB589F87}" dt="2022-07-15T13:30:10.264" v="28" actId="20577"/>
          <ac:spMkLst>
            <pc:docMk/>
            <pc:sldMk cId="1364144558" sldId="256"/>
            <ac:spMk id="6" creationId="{0162BC5E-0DB0-BC15-16D6-35F22AD3479C}"/>
          </ac:spMkLst>
        </pc:spChg>
        <pc:spChg chg="add mod">
          <ac:chgData name="Russell MacGregor" userId="506f58f3b25126be" providerId="LiveId" clId="{369D1AB4-9922-4513-852A-7A49CB589F87}" dt="2022-07-15T13:30:00.271" v="2" actId="12788"/>
          <ac:spMkLst>
            <pc:docMk/>
            <pc:sldMk cId="1364144558" sldId="256"/>
            <ac:spMk id="9" creationId="{BBD4BB45-E73B-0153-5670-56335FDD14B7}"/>
          </ac:spMkLst>
        </pc:spChg>
      </pc:sldChg>
      <pc:sldChg chg="addSp modSp mod">
        <pc:chgData name="Russell MacGregor" userId="506f58f3b25126be" providerId="LiveId" clId="{369D1AB4-9922-4513-852A-7A49CB589F87}" dt="2022-07-15T13:30:50.286" v="49" actId="1076"/>
        <pc:sldMkLst>
          <pc:docMk/>
          <pc:sldMk cId="3416031884" sldId="261"/>
        </pc:sldMkLst>
        <pc:spChg chg="add mod">
          <ac:chgData name="Russell MacGregor" userId="506f58f3b25126be" providerId="LiveId" clId="{369D1AB4-9922-4513-852A-7A49CB589F87}" dt="2022-07-15T13:30:50.286" v="49" actId="1076"/>
          <ac:spMkLst>
            <pc:docMk/>
            <pc:sldMk cId="3416031884" sldId="261"/>
            <ac:spMk id="31" creationId="{9D917FB2-A486-9E94-96BA-2DBE3C3E5416}"/>
          </ac:spMkLst>
        </pc:spChg>
        <pc:spChg chg="add mod">
          <ac:chgData name="Russell MacGregor" userId="506f58f3b25126be" providerId="LiveId" clId="{369D1AB4-9922-4513-852A-7A49CB589F87}" dt="2022-07-15T13:30:37.699" v="47" actId="1076"/>
          <ac:spMkLst>
            <pc:docMk/>
            <pc:sldMk cId="3416031884" sldId="261"/>
            <ac:spMk id="33" creationId="{1F733A1F-5A0D-CDDD-3D40-CEE32A934E01}"/>
          </ac:spMkLst>
        </pc:spChg>
      </pc:sldChg>
      <pc:sldChg chg="addSp delSp modSp new mod">
        <pc:chgData name="Russell MacGregor" userId="506f58f3b25126be" providerId="LiveId" clId="{369D1AB4-9922-4513-852A-7A49CB589F87}" dt="2022-08-10T20:17:53.355" v="245" actId="20577"/>
        <pc:sldMkLst>
          <pc:docMk/>
          <pc:sldMk cId="1371735567" sldId="262"/>
        </pc:sldMkLst>
        <pc:spChg chg="add del mod">
          <ac:chgData name="Russell MacGregor" userId="506f58f3b25126be" providerId="LiveId" clId="{369D1AB4-9922-4513-852A-7A49CB589F87}" dt="2022-07-15T13:39:49.120" v="101" actId="478"/>
          <ac:spMkLst>
            <pc:docMk/>
            <pc:sldMk cId="1371735567" sldId="262"/>
            <ac:spMk id="2" creationId="{2FD368A4-6A90-395A-0D8C-98081EEFA26C}"/>
          </ac:spMkLst>
        </pc:spChg>
        <pc:spChg chg="add mod">
          <ac:chgData name="Russell MacGregor" userId="506f58f3b25126be" providerId="LiveId" clId="{369D1AB4-9922-4513-852A-7A49CB589F87}" dt="2022-08-10T20:15:22.029" v="228" actId="1076"/>
          <ac:spMkLst>
            <pc:docMk/>
            <pc:sldMk cId="1371735567" sldId="262"/>
            <ac:spMk id="2" creationId="{E0D88024-A2D3-AD3E-2E4D-58483F9628A5}"/>
          </ac:spMkLst>
        </pc:spChg>
        <pc:spChg chg="add mod">
          <ac:chgData name="Russell MacGregor" userId="506f58f3b25126be" providerId="LiveId" clId="{369D1AB4-9922-4513-852A-7A49CB589F87}" dt="2022-07-15T13:32:43.569" v="63" actId="207"/>
          <ac:spMkLst>
            <pc:docMk/>
            <pc:sldMk cId="1371735567" sldId="262"/>
            <ac:spMk id="3" creationId="{90A72C90-17F0-48FE-8F4D-B1D19D3A1014}"/>
          </ac:spMkLst>
        </pc:spChg>
        <pc:spChg chg="add mod">
          <ac:chgData name="Russell MacGregor" userId="506f58f3b25126be" providerId="LiveId" clId="{369D1AB4-9922-4513-852A-7A49CB589F87}" dt="2022-07-15T13:32:55.338" v="70" actId="12788"/>
          <ac:spMkLst>
            <pc:docMk/>
            <pc:sldMk cId="1371735567" sldId="262"/>
            <ac:spMk id="4" creationId="{917E2D45-5741-D752-F7F1-C7D3AE9913A9}"/>
          </ac:spMkLst>
        </pc:spChg>
        <pc:spChg chg="add mod">
          <ac:chgData name="Russell MacGregor" userId="506f58f3b25126be" providerId="LiveId" clId="{369D1AB4-9922-4513-852A-7A49CB589F87}" dt="2022-07-15T13:33:35.328" v="79" actId="1076"/>
          <ac:spMkLst>
            <pc:docMk/>
            <pc:sldMk cId="1371735567" sldId="262"/>
            <ac:spMk id="5" creationId="{C262C91F-0492-EDD8-BBBB-52A39883BF0C}"/>
          </ac:spMkLst>
        </pc:spChg>
        <pc:spChg chg="add del mod">
          <ac:chgData name="Russell MacGregor" userId="506f58f3b25126be" providerId="LiveId" clId="{369D1AB4-9922-4513-852A-7A49CB589F87}" dt="2022-08-10T20:15:49.103" v="233" actId="478"/>
          <ac:spMkLst>
            <pc:docMk/>
            <pc:sldMk cId="1371735567" sldId="262"/>
            <ac:spMk id="6" creationId="{60B0271D-1D71-2192-2D70-D4A50775A345}"/>
          </ac:spMkLst>
        </pc:spChg>
        <pc:spChg chg="add del mod">
          <ac:chgData name="Russell MacGregor" userId="506f58f3b25126be" providerId="LiveId" clId="{369D1AB4-9922-4513-852A-7A49CB589F87}" dt="2022-08-10T20:17:45.829" v="237" actId="478"/>
          <ac:spMkLst>
            <pc:docMk/>
            <pc:sldMk cId="1371735567" sldId="262"/>
            <ac:spMk id="6" creationId="{8BAC77B3-2FFB-EE0D-5847-E1F107FC0E3E}"/>
          </ac:spMkLst>
        </pc:spChg>
        <pc:spChg chg="add del mod">
          <ac:chgData name="Russell MacGregor" userId="506f58f3b25126be" providerId="LiveId" clId="{369D1AB4-9922-4513-852A-7A49CB589F87}" dt="2022-07-15T13:39:33.257" v="95" actId="478"/>
          <ac:spMkLst>
            <pc:docMk/>
            <pc:sldMk cId="1371735567" sldId="262"/>
            <ac:spMk id="6" creationId="{EB99DECF-7EE0-7820-A289-4B8508FA108A}"/>
          </ac:spMkLst>
        </pc:spChg>
        <pc:spChg chg="add del mod">
          <ac:chgData name="Russell MacGregor" userId="506f58f3b25126be" providerId="LiveId" clId="{369D1AB4-9922-4513-852A-7A49CB589F87}" dt="2022-08-10T20:17:45.829" v="237" actId="478"/>
          <ac:spMkLst>
            <pc:docMk/>
            <pc:sldMk cId="1371735567" sldId="262"/>
            <ac:spMk id="7" creationId="{4D982BA5-D0B1-B64F-6D44-741662D2FDBA}"/>
          </ac:spMkLst>
        </pc:spChg>
        <pc:spChg chg="add del mod">
          <ac:chgData name="Russell MacGregor" userId="506f58f3b25126be" providerId="LiveId" clId="{369D1AB4-9922-4513-852A-7A49CB589F87}" dt="2022-08-09T16:34:34.845" v="211" actId="478"/>
          <ac:spMkLst>
            <pc:docMk/>
            <pc:sldMk cId="1371735567" sldId="262"/>
            <ac:spMk id="7" creationId="{C07AB490-99E5-AA14-E190-35811D9656A3}"/>
          </ac:spMkLst>
        </pc:spChg>
        <pc:spChg chg="add del mod">
          <ac:chgData name="Russell MacGregor" userId="506f58f3b25126be" providerId="LiveId" clId="{369D1AB4-9922-4513-852A-7A49CB589F87}" dt="2022-08-09T16:34:34.845" v="211" actId="478"/>
          <ac:spMkLst>
            <pc:docMk/>
            <pc:sldMk cId="1371735567" sldId="262"/>
            <ac:spMk id="8" creationId="{15B5FDEE-C519-950D-C039-9C18E868308A}"/>
          </ac:spMkLst>
        </pc:spChg>
        <pc:spChg chg="add mod">
          <ac:chgData name="Russell MacGregor" userId="506f58f3b25126be" providerId="LiveId" clId="{369D1AB4-9922-4513-852A-7A49CB589F87}" dt="2022-08-10T20:17:53.355" v="245" actId="20577"/>
          <ac:spMkLst>
            <pc:docMk/>
            <pc:sldMk cId="1371735567" sldId="262"/>
            <ac:spMk id="8" creationId="{7EC64612-CC04-13A7-52BC-62B70D889340}"/>
          </ac:spMkLst>
        </pc:spChg>
        <pc:spChg chg="add mod">
          <ac:chgData name="Russell MacGregor" userId="506f58f3b25126be" providerId="LiveId" clId="{369D1AB4-9922-4513-852A-7A49CB589F87}" dt="2022-08-10T20:17:50.425" v="238"/>
          <ac:spMkLst>
            <pc:docMk/>
            <pc:sldMk cId="1371735567" sldId="262"/>
            <ac:spMk id="9" creationId="{3FED86EA-E2EC-68CA-5010-6F481C61C9F8}"/>
          </ac:spMkLst>
        </pc:spChg>
      </pc:sldChg>
      <pc:sldChg chg="addSp delSp modSp add mod">
        <pc:chgData name="Russell MacGregor" userId="506f58f3b25126be" providerId="LiveId" clId="{369D1AB4-9922-4513-852A-7A49CB589F87}" dt="2022-08-10T20:15:53.119" v="234"/>
        <pc:sldMkLst>
          <pc:docMk/>
          <pc:sldMk cId="3869391609" sldId="263"/>
        </pc:sldMkLst>
        <pc:spChg chg="add mod">
          <ac:chgData name="Russell MacGregor" userId="506f58f3b25126be" providerId="LiveId" clId="{369D1AB4-9922-4513-852A-7A49CB589F87}" dt="2022-08-10T20:15:53.119" v="234"/>
          <ac:spMkLst>
            <pc:docMk/>
            <pc:sldMk cId="3869391609" sldId="263"/>
            <ac:spMk id="2" creationId="{5E809257-9A9A-B501-493D-168F484ADF03}"/>
          </ac:spMkLst>
        </pc:spChg>
        <pc:spChg chg="add del mod">
          <ac:chgData name="Russell MacGregor" userId="506f58f3b25126be" providerId="LiveId" clId="{369D1AB4-9922-4513-852A-7A49CB589F87}" dt="2022-08-09T16:35:20.344" v="214" actId="478"/>
          <ac:spMkLst>
            <pc:docMk/>
            <pc:sldMk cId="3869391609" sldId="263"/>
            <ac:spMk id="2" creationId="{E84D6420-2527-5531-41DA-D5D61DE3A477}"/>
          </ac:spMkLst>
        </pc:spChg>
        <pc:spChg chg="add mod">
          <ac:chgData name="Russell MacGregor" userId="506f58f3b25126be" providerId="LiveId" clId="{369D1AB4-9922-4513-852A-7A49CB589F87}" dt="2022-08-09T16:35:34.369" v="219" actId="14100"/>
          <ac:spMkLst>
            <pc:docMk/>
            <pc:sldMk cId="3869391609" sldId="263"/>
            <ac:spMk id="6" creationId="{1D44CDD9-EAE3-A314-36DD-5863779FA195}"/>
          </ac:spMkLst>
        </pc:spChg>
        <pc:spChg chg="add del mod">
          <ac:chgData name="Russell MacGregor" userId="506f58f3b25126be" providerId="LiveId" clId="{369D1AB4-9922-4513-852A-7A49CB589F87}" dt="2022-07-15T14:03:21.726" v="173" actId="478"/>
          <ac:spMkLst>
            <pc:docMk/>
            <pc:sldMk cId="3869391609" sldId="263"/>
            <ac:spMk id="6" creationId="{E4442AC2-4252-9D72-083B-3AE0B9164BAD}"/>
          </ac:spMkLst>
        </pc:spChg>
        <pc:spChg chg="del mod">
          <ac:chgData name="Russell MacGregor" userId="506f58f3b25126be" providerId="LiveId" clId="{369D1AB4-9922-4513-852A-7A49CB589F87}" dt="2022-08-09T16:35:17.323" v="213" actId="478"/>
          <ac:spMkLst>
            <pc:docMk/>
            <pc:sldMk cId="3869391609" sldId="263"/>
            <ac:spMk id="7" creationId="{C07AB490-99E5-AA14-E190-35811D9656A3}"/>
          </ac:spMkLst>
        </pc:spChg>
        <pc:spChg chg="del">
          <ac:chgData name="Russell MacGregor" userId="506f58f3b25126be" providerId="LiveId" clId="{369D1AB4-9922-4513-852A-7A49CB589F87}" dt="2022-08-09T16:35:20.344" v="214" actId="478"/>
          <ac:spMkLst>
            <pc:docMk/>
            <pc:sldMk cId="3869391609" sldId="263"/>
            <ac:spMk id="8" creationId="{15B5FDEE-C519-950D-C039-9C18E868308A}"/>
          </ac:spMkLst>
        </pc:spChg>
        <pc:spChg chg="add del mod">
          <ac:chgData name="Russell MacGregor" userId="506f58f3b25126be" providerId="LiveId" clId="{369D1AB4-9922-4513-852A-7A49CB589F87}" dt="2022-08-09T16:35:20.344" v="214" actId="478"/>
          <ac:spMkLst>
            <pc:docMk/>
            <pc:sldMk cId="3869391609" sldId="263"/>
            <ac:spMk id="9" creationId="{B41568EA-A25D-138C-756B-215C36DE03F2}"/>
          </ac:spMkLst>
        </pc:spChg>
        <pc:spChg chg="add del mod">
          <ac:chgData name="Russell MacGregor" userId="506f58f3b25126be" providerId="LiveId" clId="{369D1AB4-9922-4513-852A-7A49CB589F87}" dt="2022-08-09T16:35:17.323" v="213" actId="478"/>
          <ac:spMkLst>
            <pc:docMk/>
            <pc:sldMk cId="3869391609" sldId="263"/>
            <ac:spMk id="10" creationId="{218C1908-C97B-7762-F3E8-A6E95ADD829C}"/>
          </ac:spMkLst>
        </pc:spChg>
        <pc:spChg chg="add del mod">
          <ac:chgData name="Russell MacGregor" userId="506f58f3b25126be" providerId="LiveId" clId="{369D1AB4-9922-4513-852A-7A49CB589F87}" dt="2022-08-09T16:35:17.323" v="213" actId="478"/>
          <ac:spMkLst>
            <pc:docMk/>
            <pc:sldMk cId="3869391609" sldId="263"/>
            <ac:spMk id="11" creationId="{659EF409-742B-8BB4-1FE7-3741A9DE1D12}"/>
          </ac:spMkLst>
        </pc:spChg>
        <pc:spChg chg="add mod">
          <ac:chgData name="Russell MacGregor" userId="506f58f3b25126be" providerId="LiveId" clId="{369D1AB4-9922-4513-852A-7A49CB589F87}" dt="2022-08-09T16:35:38.454" v="221" actId="1076"/>
          <ac:spMkLst>
            <pc:docMk/>
            <pc:sldMk cId="3869391609" sldId="263"/>
            <ac:spMk id="12" creationId="{51CE0D27-8675-D8C6-8630-A43C575F9667}"/>
          </ac:spMkLst>
        </pc:spChg>
        <pc:spChg chg="add del mod">
          <ac:chgData name="Russell MacGregor" userId="506f58f3b25126be" providerId="LiveId" clId="{369D1AB4-9922-4513-852A-7A49CB589F87}" dt="2022-07-15T14:03:23.284" v="174" actId="478"/>
          <ac:spMkLst>
            <pc:docMk/>
            <pc:sldMk cId="3869391609" sldId="263"/>
            <ac:spMk id="12" creationId="{DF629A18-A7A8-1C0E-33B5-D7B5E8F7AC21}"/>
          </ac:spMkLst>
        </pc:spChg>
        <pc:spChg chg="add mod">
          <ac:chgData name="Russell MacGregor" userId="506f58f3b25126be" providerId="LiveId" clId="{369D1AB4-9922-4513-852A-7A49CB589F87}" dt="2022-07-15T14:03:11.232" v="168" actId="14100"/>
          <ac:spMkLst>
            <pc:docMk/>
            <pc:sldMk cId="3869391609" sldId="263"/>
            <ac:spMk id="13" creationId="{6D022E3B-4B07-4868-BC92-989173A4C3EC}"/>
          </ac:spMkLst>
        </pc:spChg>
        <pc:spChg chg="add mod">
          <ac:chgData name="Russell MacGregor" userId="506f58f3b25126be" providerId="LiveId" clId="{369D1AB4-9922-4513-852A-7A49CB589F87}" dt="2022-07-15T14:03:15.107" v="170" actId="1076"/>
          <ac:spMkLst>
            <pc:docMk/>
            <pc:sldMk cId="3869391609" sldId="263"/>
            <ac:spMk id="14" creationId="{16C42906-44F9-C813-2C88-C38ACD006971}"/>
          </ac:spMkLst>
        </pc:spChg>
        <pc:spChg chg="mod topLvl">
          <ac:chgData name="Russell MacGregor" userId="506f58f3b25126be" providerId="LiveId" clId="{369D1AB4-9922-4513-852A-7A49CB589F87}" dt="2022-07-15T14:04:48.153" v="199" actId="164"/>
          <ac:spMkLst>
            <pc:docMk/>
            <pc:sldMk cId="3869391609" sldId="263"/>
            <ac:spMk id="16" creationId="{0DFAE009-1D88-D3C4-50D8-D77448D6E431}"/>
          </ac:spMkLst>
        </pc:spChg>
        <pc:spChg chg="mod topLvl">
          <ac:chgData name="Russell MacGregor" userId="506f58f3b25126be" providerId="LiveId" clId="{369D1AB4-9922-4513-852A-7A49CB589F87}" dt="2022-07-15T14:04:48.153" v="199" actId="164"/>
          <ac:spMkLst>
            <pc:docMk/>
            <pc:sldMk cId="3869391609" sldId="263"/>
            <ac:spMk id="17" creationId="{12F6F3BA-FB2B-7917-6980-A2D45CD76D03}"/>
          </ac:spMkLst>
        </pc:spChg>
        <pc:spChg chg="mod topLvl">
          <ac:chgData name="Russell MacGregor" userId="506f58f3b25126be" providerId="LiveId" clId="{369D1AB4-9922-4513-852A-7A49CB589F87}" dt="2022-07-15T14:04:48.153" v="199" actId="164"/>
          <ac:spMkLst>
            <pc:docMk/>
            <pc:sldMk cId="3869391609" sldId="263"/>
            <ac:spMk id="18" creationId="{E47D9F93-5B91-8EA1-3810-97918C815939}"/>
          </ac:spMkLst>
        </pc:spChg>
        <pc:spChg chg="mod topLvl">
          <ac:chgData name="Russell MacGregor" userId="506f58f3b25126be" providerId="LiveId" clId="{369D1AB4-9922-4513-852A-7A49CB589F87}" dt="2022-07-15T14:04:48.153" v="199" actId="164"/>
          <ac:spMkLst>
            <pc:docMk/>
            <pc:sldMk cId="3869391609" sldId="263"/>
            <ac:spMk id="19" creationId="{A95EF898-5032-3429-4C47-6E985356154F}"/>
          </ac:spMkLst>
        </pc:spChg>
        <pc:spChg chg="add del mod">
          <ac:chgData name="Russell MacGregor" userId="506f58f3b25126be" providerId="LiveId" clId="{369D1AB4-9922-4513-852A-7A49CB589F87}" dt="2022-07-15T14:04:40.920" v="198" actId="478"/>
          <ac:spMkLst>
            <pc:docMk/>
            <pc:sldMk cId="3869391609" sldId="263"/>
            <ac:spMk id="20" creationId="{1D4313E2-6DD8-1EA3-0A39-8FA309DDF5EA}"/>
          </ac:spMkLst>
        </pc:spChg>
        <pc:spChg chg="add mod">
          <ac:chgData name="Russell MacGregor" userId="506f58f3b25126be" providerId="LiveId" clId="{369D1AB4-9922-4513-852A-7A49CB589F87}" dt="2022-07-15T14:05:13.536" v="210" actId="20577"/>
          <ac:spMkLst>
            <pc:docMk/>
            <pc:sldMk cId="3869391609" sldId="263"/>
            <ac:spMk id="22" creationId="{2C6B7478-B3CB-2176-2362-FD972B46DDAB}"/>
          </ac:spMkLst>
        </pc:spChg>
        <pc:spChg chg="add mod">
          <ac:chgData name="Russell MacGregor" userId="506f58f3b25126be" providerId="LiveId" clId="{369D1AB4-9922-4513-852A-7A49CB589F87}" dt="2022-07-15T14:05:11.533" v="204" actId="1076"/>
          <ac:spMkLst>
            <pc:docMk/>
            <pc:sldMk cId="3869391609" sldId="263"/>
            <ac:spMk id="23" creationId="{838A34BF-C569-9910-6A79-1DFC02994FD3}"/>
          </ac:spMkLst>
        </pc:spChg>
        <pc:grpChg chg="add del mod">
          <ac:chgData name="Russell MacGregor" userId="506f58f3b25126be" providerId="LiveId" clId="{369D1AB4-9922-4513-852A-7A49CB589F87}" dt="2022-07-15T14:04:05.928" v="187" actId="165"/>
          <ac:grpSpMkLst>
            <pc:docMk/>
            <pc:sldMk cId="3869391609" sldId="263"/>
            <ac:grpSpMk id="15" creationId="{DD59092E-E957-D9E1-3A30-6ACF57E3FD9B}"/>
          </ac:grpSpMkLst>
        </pc:grpChg>
        <pc:grpChg chg="add mod">
          <ac:chgData name="Russell MacGregor" userId="506f58f3b25126be" providerId="LiveId" clId="{369D1AB4-9922-4513-852A-7A49CB589F87}" dt="2022-07-15T14:04:58.160" v="201" actId="1076"/>
          <ac:grpSpMkLst>
            <pc:docMk/>
            <pc:sldMk cId="3869391609" sldId="263"/>
            <ac:grpSpMk id="21" creationId="{EE3202BE-7CE9-B39F-69AC-DE64D07006A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2A39-4A7D-4892-A475-12C895A388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5D19-AE92-46A1-94F0-75226C83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F7CB68-D93A-7F5A-BAF2-39BE660A60CF}"/>
              </a:ext>
            </a:extLst>
          </p:cNvPr>
          <p:cNvSpPr/>
          <p:nvPr/>
        </p:nvSpPr>
        <p:spPr>
          <a:xfrm>
            <a:off x="3314700" y="3314700"/>
            <a:ext cx="685800" cy="68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D5ED5-FC00-79EA-AE43-F37543CAF383}"/>
              </a:ext>
            </a:extLst>
          </p:cNvPr>
          <p:cNvSpPr/>
          <p:nvPr/>
        </p:nvSpPr>
        <p:spPr>
          <a:xfrm>
            <a:off x="848360" y="5580379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E4E01-FEA3-D7F7-6C6C-FAD65EF8FB38}"/>
              </a:ext>
            </a:extLst>
          </p:cNvPr>
          <p:cNvSpPr/>
          <p:nvPr/>
        </p:nvSpPr>
        <p:spPr>
          <a:xfrm>
            <a:off x="1920240" y="4958587"/>
            <a:ext cx="3474720" cy="1426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FF9DA-C496-15A5-9C3D-AB05FD86648A}"/>
              </a:ext>
            </a:extLst>
          </p:cNvPr>
          <p:cNvSpPr/>
          <p:nvPr/>
        </p:nvSpPr>
        <p:spPr>
          <a:xfrm>
            <a:off x="5915280" y="5155183"/>
            <a:ext cx="512064" cy="1033272"/>
          </a:xfrm>
          <a:prstGeom prst="rect">
            <a:avLst/>
          </a:prstGeom>
          <a:solidFill>
            <a:schemeClr val="accent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2BC5E-0DB0-BC15-16D6-35F22AD3479C}"/>
              </a:ext>
            </a:extLst>
          </p:cNvPr>
          <p:cNvSpPr/>
          <p:nvPr/>
        </p:nvSpPr>
        <p:spPr>
          <a:xfrm>
            <a:off x="2362761" y="611078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Top Plate Cutting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D4BB45-E73B-0153-5670-56335FDD14B7}"/>
              </a:ext>
            </a:extLst>
          </p:cNvPr>
          <p:cNvSpPr/>
          <p:nvPr/>
        </p:nvSpPr>
        <p:spPr>
          <a:xfrm>
            <a:off x="3200400" y="1575530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36414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F7CB68-D93A-7F5A-BAF2-39BE660A60CF}"/>
              </a:ext>
            </a:extLst>
          </p:cNvPr>
          <p:cNvSpPr/>
          <p:nvPr/>
        </p:nvSpPr>
        <p:spPr>
          <a:xfrm>
            <a:off x="3314700" y="3314700"/>
            <a:ext cx="685800" cy="68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D5ED5-FC00-79EA-AE43-F37543CAF383}"/>
              </a:ext>
            </a:extLst>
          </p:cNvPr>
          <p:cNvSpPr/>
          <p:nvPr/>
        </p:nvSpPr>
        <p:spPr>
          <a:xfrm>
            <a:off x="848360" y="5580379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E4E01-FEA3-D7F7-6C6C-FAD65EF8FB38}"/>
              </a:ext>
            </a:extLst>
          </p:cNvPr>
          <p:cNvSpPr/>
          <p:nvPr/>
        </p:nvSpPr>
        <p:spPr>
          <a:xfrm>
            <a:off x="1920240" y="4958587"/>
            <a:ext cx="3474720" cy="1426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FF9DA-C496-15A5-9C3D-AB05FD86648A}"/>
              </a:ext>
            </a:extLst>
          </p:cNvPr>
          <p:cNvSpPr/>
          <p:nvPr/>
        </p:nvSpPr>
        <p:spPr>
          <a:xfrm>
            <a:off x="5915280" y="5155183"/>
            <a:ext cx="512064" cy="1033272"/>
          </a:xfrm>
          <a:prstGeom prst="rect">
            <a:avLst/>
          </a:prstGeom>
          <a:solidFill>
            <a:schemeClr val="accent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F22809-4755-3644-B1D3-EA3372296CE7}"/>
              </a:ext>
            </a:extLst>
          </p:cNvPr>
          <p:cNvSpPr/>
          <p:nvPr/>
        </p:nvSpPr>
        <p:spPr>
          <a:xfrm>
            <a:off x="479680" y="5214619"/>
            <a:ext cx="73152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DAD2D-0A31-00C0-3210-109636C18617}"/>
              </a:ext>
            </a:extLst>
          </p:cNvPr>
          <p:cNvSpPr/>
          <p:nvPr/>
        </p:nvSpPr>
        <p:spPr>
          <a:xfrm>
            <a:off x="1326768" y="5214619"/>
            <a:ext cx="73152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DFBC4-BF31-F8D0-C768-8D9A6222B74A}"/>
              </a:ext>
            </a:extLst>
          </p:cNvPr>
          <p:cNvSpPr/>
          <p:nvPr/>
        </p:nvSpPr>
        <p:spPr>
          <a:xfrm rot="5400000">
            <a:off x="900304" y="4793995"/>
            <a:ext cx="73152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92F74-CFB8-B5DB-740E-77E6A41408A4}"/>
              </a:ext>
            </a:extLst>
          </p:cNvPr>
          <p:cNvSpPr/>
          <p:nvPr/>
        </p:nvSpPr>
        <p:spPr>
          <a:xfrm rot="5400000">
            <a:off x="900304" y="5635243"/>
            <a:ext cx="73152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F1789-9355-6725-93ED-FE1CBCD7D258}"/>
              </a:ext>
            </a:extLst>
          </p:cNvPr>
          <p:cNvSpPr/>
          <p:nvPr/>
        </p:nvSpPr>
        <p:spPr>
          <a:xfrm>
            <a:off x="1817656" y="4958587"/>
            <a:ext cx="100584" cy="142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704D7B-1E1D-A548-9ED8-F3BDB5B999C9}"/>
              </a:ext>
            </a:extLst>
          </p:cNvPr>
          <p:cNvSpPr/>
          <p:nvPr/>
        </p:nvSpPr>
        <p:spPr>
          <a:xfrm>
            <a:off x="5394960" y="4958587"/>
            <a:ext cx="100584" cy="142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9A723-7034-0A4B-0532-35F3637388C5}"/>
              </a:ext>
            </a:extLst>
          </p:cNvPr>
          <p:cNvSpPr/>
          <p:nvPr/>
        </p:nvSpPr>
        <p:spPr>
          <a:xfrm rot="5400000">
            <a:off x="3606308" y="3069351"/>
            <a:ext cx="100584" cy="3677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1C1D6-887A-D772-CDA3-9C66A9ABE863}"/>
              </a:ext>
            </a:extLst>
          </p:cNvPr>
          <p:cNvSpPr/>
          <p:nvPr/>
        </p:nvSpPr>
        <p:spPr>
          <a:xfrm rot="5400000">
            <a:off x="3606308" y="4596399"/>
            <a:ext cx="100584" cy="3677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3F31-7C96-D247-CB7A-2B356741D38B}"/>
              </a:ext>
            </a:extLst>
          </p:cNvPr>
          <p:cNvSpPr/>
          <p:nvPr/>
        </p:nvSpPr>
        <p:spPr>
          <a:xfrm>
            <a:off x="6427344" y="5155183"/>
            <a:ext cx="100584" cy="1033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8CD90-7DFB-B7C8-ECE6-5FF17A855513}"/>
              </a:ext>
            </a:extLst>
          </p:cNvPr>
          <p:cNvSpPr/>
          <p:nvPr/>
        </p:nvSpPr>
        <p:spPr>
          <a:xfrm>
            <a:off x="5814696" y="5155183"/>
            <a:ext cx="100584" cy="1033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AD7EE-B0D6-B9E7-69B4-B2F0239A70F3}"/>
              </a:ext>
            </a:extLst>
          </p:cNvPr>
          <p:cNvSpPr/>
          <p:nvPr/>
        </p:nvSpPr>
        <p:spPr>
          <a:xfrm rot="5400000">
            <a:off x="6121020" y="4747927"/>
            <a:ext cx="100584" cy="7132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92A868-1E06-47A4-F5C7-D5A4AEB64E4A}"/>
              </a:ext>
            </a:extLst>
          </p:cNvPr>
          <p:cNvSpPr/>
          <p:nvPr/>
        </p:nvSpPr>
        <p:spPr>
          <a:xfrm rot="5400000">
            <a:off x="6121020" y="5882131"/>
            <a:ext cx="100584" cy="7132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012619CA-C24D-EE34-9365-F0C782A9EC36}"/>
              </a:ext>
            </a:extLst>
          </p:cNvPr>
          <p:cNvSpPr/>
          <p:nvPr/>
        </p:nvSpPr>
        <p:spPr>
          <a:xfrm rot="16200000">
            <a:off x="3499768" y="337289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0E8A1AF-108D-EFA9-D638-C6F7D2F34F95}"/>
              </a:ext>
            </a:extLst>
          </p:cNvPr>
          <p:cNvSpPr/>
          <p:nvPr/>
        </p:nvSpPr>
        <p:spPr>
          <a:xfrm rot="5400000" flipV="1">
            <a:off x="3499768" y="147951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A918D2-CCBA-1A62-60CB-46DC0DB72274}"/>
              </a:ext>
            </a:extLst>
          </p:cNvPr>
          <p:cNvGrpSpPr/>
          <p:nvPr/>
        </p:nvGrpSpPr>
        <p:grpSpPr>
          <a:xfrm rot="2700000">
            <a:off x="3241310" y="3241456"/>
            <a:ext cx="830580" cy="832104"/>
            <a:chOff x="1079373" y="3132011"/>
            <a:chExt cx="830580" cy="83210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778696-FD30-05E3-5106-E1B6335CE9CB}"/>
                </a:ext>
              </a:extLst>
            </p:cNvPr>
            <p:cNvSpPr/>
            <p:nvPr/>
          </p:nvSpPr>
          <p:spPr>
            <a:xfrm>
              <a:off x="1079373" y="3205163"/>
              <a:ext cx="73152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04EB3-5755-0EED-A7C8-7A79904CE475}"/>
                </a:ext>
              </a:extLst>
            </p:cNvPr>
            <p:cNvSpPr/>
            <p:nvPr/>
          </p:nvSpPr>
          <p:spPr>
            <a:xfrm>
              <a:off x="1836801" y="3205163"/>
              <a:ext cx="73152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D6F314-D0F9-50C8-3799-6D5253234BB5}"/>
                </a:ext>
              </a:extLst>
            </p:cNvPr>
            <p:cNvSpPr/>
            <p:nvPr/>
          </p:nvSpPr>
          <p:spPr>
            <a:xfrm rot="5400000">
              <a:off x="1458087" y="2753297"/>
              <a:ext cx="73152" cy="830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BF7055-8ABF-AB6E-9DAE-F9D959F8415A}"/>
                </a:ext>
              </a:extLst>
            </p:cNvPr>
            <p:cNvSpPr/>
            <p:nvPr/>
          </p:nvSpPr>
          <p:spPr>
            <a:xfrm rot="5400000">
              <a:off x="1458087" y="3512249"/>
              <a:ext cx="73152" cy="830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9967CE-CF51-7892-FEFA-AFF7A42BD43A}"/>
              </a:ext>
            </a:extLst>
          </p:cNvPr>
          <p:cNvGrpSpPr/>
          <p:nvPr/>
        </p:nvGrpSpPr>
        <p:grpSpPr>
          <a:xfrm>
            <a:off x="364934" y="448787"/>
            <a:ext cx="6582251" cy="2278421"/>
            <a:chOff x="366470" y="538857"/>
            <a:chExt cx="6582251" cy="22784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B06673-7949-3FF0-463C-2D9FF65877AD}"/>
                </a:ext>
              </a:extLst>
            </p:cNvPr>
            <p:cNvSpPr txBox="1"/>
            <p:nvPr/>
          </p:nvSpPr>
          <p:spPr>
            <a:xfrm>
              <a:off x="366470" y="538857"/>
              <a:ext cx="65822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latin typeface="Old Block" panose="00000009000000000000" pitchFamily="50" charset="0"/>
                </a:rPr>
                <a:t>Iron Triangle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05A177-32D9-9EA7-EBA8-77482811FCC5}"/>
                </a:ext>
              </a:extLst>
            </p:cNvPr>
            <p:cNvSpPr/>
            <p:nvPr/>
          </p:nvSpPr>
          <p:spPr>
            <a:xfrm>
              <a:off x="1602602" y="1679909"/>
              <a:ext cx="4109987" cy="1137369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//</a:t>
              </a:r>
              <a:r>
                <a:rPr lang="en-US" sz="44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4400" dirty="0">
                  <a:solidFill>
                    <a:schemeClr val="tx1"/>
                  </a:solidFill>
                  <a:latin typeface="Old Block" panose="00000009000000000000" pitchFamily="50" charset="0"/>
                </a:rPr>
                <a:t>Sentry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D917FB2-A486-9E94-96BA-2DBE3C3E5416}"/>
              </a:ext>
            </a:extLst>
          </p:cNvPr>
          <p:cNvSpPr/>
          <p:nvPr/>
        </p:nvSpPr>
        <p:spPr>
          <a:xfrm>
            <a:off x="186362" y="3234178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Top Plate Detail Template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733A1F-5A0D-CDDD-3D40-CEE32A934E01}"/>
              </a:ext>
            </a:extLst>
          </p:cNvPr>
          <p:cNvSpPr/>
          <p:nvPr/>
        </p:nvSpPr>
        <p:spPr>
          <a:xfrm>
            <a:off x="4585808" y="3199768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4160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0A72C90-17F0-48FE-8F4D-B1D19D3A1014}"/>
              </a:ext>
            </a:extLst>
          </p:cNvPr>
          <p:cNvSpPr/>
          <p:nvPr/>
        </p:nvSpPr>
        <p:spPr>
          <a:xfrm>
            <a:off x="3429000" y="91440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E2D45-5741-D752-F7F1-C7D3AE9913A9}"/>
              </a:ext>
            </a:extLst>
          </p:cNvPr>
          <p:cNvSpPr/>
          <p:nvPr/>
        </p:nvSpPr>
        <p:spPr>
          <a:xfrm>
            <a:off x="2286000" y="2286000"/>
            <a:ext cx="2743200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2C91F-0492-EDD8-BBBB-52A39883BF0C}"/>
              </a:ext>
            </a:extLst>
          </p:cNvPr>
          <p:cNvSpPr/>
          <p:nvPr/>
        </p:nvSpPr>
        <p:spPr>
          <a:xfrm>
            <a:off x="3086100" y="5769864"/>
            <a:ext cx="1143000" cy="8046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D88024-A2D3-AD3E-2E4D-58483F9628A5}"/>
              </a:ext>
            </a:extLst>
          </p:cNvPr>
          <p:cNvSpPr/>
          <p:nvPr/>
        </p:nvSpPr>
        <p:spPr>
          <a:xfrm>
            <a:off x="5521410" y="3012948"/>
            <a:ext cx="1289304" cy="1289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64612-CC04-13A7-52BC-62B70D889340}"/>
              </a:ext>
            </a:extLst>
          </p:cNvPr>
          <p:cNvSpPr/>
          <p:nvPr/>
        </p:nvSpPr>
        <p:spPr>
          <a:xfrm>
            <a:off x="218683" y="514893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Bottom </a:t>
            </a:r>
            <a:r>
              <a:rPr lang="en-US" sz="2000" b="1">
                <a:solidFill>
                  <a:schemeClr val="bg1"/>
                </a:solidFill>
                <a:latin typeface="Montserrat" panose="00000500000000000000" pitchFamily="2" charset="0"/>
              </a:rPr>
              <a:t>Plate Cutting </a:t>
            </a: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D86EA-E2EC-68CA-5010-6F481C61C9F8}"/>
              </a:ext>
            </a:extLst>
          </p:cNvPr>
          <p:cNvSpPr/>
          <p:nvPr/>
        </p:nvSpPr>
        <p:spPr>
          <a:xfrm>
            <a:off x="1049979" y="1517083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37173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0A72C90-17F0-48FE-8F4D-B1D19D3A1014}"/>
              </a:ext>
            </a:extLst>
          </p:cNvPr>
          <p:cNvSpPr/>
          <p:nvPr/>
        </p:nvSpPr>
        <p:spPr>
          <a:xfrm>
            <a:off x="3429000" y="91440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E2D45-5741-D752-F7F1-C7D3AE9913A9}"/>
              </a:ext>
            </a:extLst>
          </p:cNvPr>
          <p:cNvSpPr/>
          <p:nvPr/>
        </p:nvSpPr>
        <p:spPr>
          <a:xfrm>
            <a:off x="2286000" y="2286000"/>
            <a:ext cx="2743200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2C91F-0492-EDD8-BBBB-52A39883BF0C}"/>
              </a:ext>
            </a:extLst>
          </p:cNvPr>
          <p:cNvSpPr/>
          <p:nvPr/>
        </p:nvSpPr>
        <p:spPr>
          <a:xfrm>
            <a:off x="3086100" y="5769864"/>
            <a:ext cx="1143000" cy="8046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022E3B-4B07-4868-BC92-989173A4C3EC}"/>
              </a:ext>
            </a:extLst>
          </p:cNvPr>
          <p:cNvSpPr/>
          <p:nvPr/>
        </p:nvSpPr>
        <p:spPr>
          <a:xfrm rot="16200000" flipV="1">
            <a:off x="3621023" y="5161787"/>
            <a:ext cx="73152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42906-44F9-C813-2C88-C38ACD006971}"/>
              </a:ext>
            </a:extLst>
          </p:cNvPr>
          <p:cNvSpPr/>
          <p:nvPr/>
        </p:nvSpPr>
        <p:spPr>
          <a:xfrm rot="16200000" flipV="1">
            <a:off x="3621023" y="6039610"/>
            <a:ext cx="73152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202BE-7CE9-B39F-69AC-DE64D07006AB}"/>
              </a:ext>
            </a:extLst>
          </p:cNvPr>
          <p:cNvGrpSpPr/>
          <p:nvPr/>
        </p:nvGrpSpPr>
        <p:grpSpPr>
          <a:xfrm rot="2700000">
            <a:off x="3356275" y="843610"/>
            <a:ext cx="602648" cy="598783"/>
            <a:chOff x="3355846" y="843606"/>
            <a:chExt cx="602648" cy="5987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FAE009-1D88-D3C4-50D8-D77448D6E431}"/>
                </a:ext>
              </a:extLst>
            </p:cNvPr>
            <p:cNvSpPr/>
            <p:nvPr/>
          </p:nvSpPr>
          <p:spPr>
            <a:xfrm>
              <a:off x="3355846" y="914397"/>
              <a:ext cx="73152" cy="457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F6F3BA-FB2B-7917-6980-A2D45CD76D03}"/>
                </a:ext>
              </a:extLst>
            </p:cNvPr>
            <p:cNvSpPr/>
            <p:nvPr/>
          </p:nvSpPr>
          <p:spPr>
            <a:xfrm>
              <a:off x="3885342" y="914397"/>
              <a:ext cx="73152" cy="4572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7D9F93-5B91-8EA1-3810-97918C815939}"/>
                </a:ext>
              </a:extLst>
            </p:cNvPr>
            <p:cNvSpPr/>
            <p:nvPr/>
          </p:nvSpPr>
          <p:spPr>
            <a:xfrm rot="5400000">
              <a:off x="3620594" y="578858"/>
              <a:ext cx="73152" cy="602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5EF898-5032-3429-4C47-6E985356154F}"/>
                </a:ext>
              </a:extLst>
            </p:cNvPr>
            <p:cNvSpPr/>
            <p:nvPr/>
          </p:nvSpPr>
          <p:spPr>
            <a:xfrm rot="5400000">
              <a:off x="3620594" y="1104489"/>
              <a:ext cx="73152" cy="602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C6B7478-B3CB-2176-2362-FD972B46DDAB}"/>
              </a:ext>
            </a:extLst>
          </p:cNvPr>
          <p:cNvSpPr/>
          <p:nvPr/>
        </p:nvSpPr>
        <p:spPr>
          <a:xfrm>
            <a:off x="218683" y="514893"/>
            <a:ext cx="2589678" cy="845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Bottom Plate Detail Template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A34BF-C569-9910-6A79-1DFC02994FD3}"/>
              </a:ext>
            </a:extLst>
          </p:cNvPr>
          <p:cNvSpPr/>
          <p:nvPr/>
        </p:nvSpPr>
        <p:spPr>
          <a:xfrm>
            <a:off x="1049979" y="1517083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1x1</a:t>
            </a:r>
          </a:p>
          <a:p>
            <a:pPr algn="ctr"/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4CDD9-EAE3-A314-36DD-5863779FA195}"/>
              </a:ext>
            </a:extLst>
          </p:cNvPr>
          <p:cNvSpPr/>
          <p:nvPr/>
        </p:nvSpPr>
        <p:spPr>
          <a:xfrm rot="10800000" flipV="1">
            <a:off x="3012946" y="5696709"/>
            <a:ext cx="73152" cy="95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E0D27-8675-D8C6-8630-A43C575F9667}"/>
              </a:ext>
            </a:extLst>
          </p:cNvPr>
          <p:cNvSpPr/>
          <p:nvPr/>
        </p:nvSpPr>
        <p:spPr>
          <a:xfrm rot="10800000" flipV="1">
            <a:off x="4229099" y="5696709"/>
            <a:ext cx="73152" cy="95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809257-9A9A-B501-493D-168F484ADF03}"/>
              </a:ext>
            </a:extLst>
          </p:cNvPr>
          <p:cNvSpPr/>
          <p:nvPr/>
        </p:nvSpPr>
        <p:spPr>
          <a:xfrm>
            <a:off x="5521410" y="3012948"/>
            <a:ext cx="1289304" cy="1289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28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Cascadia Code</vt:lpstr>
      <vt:lpstr>Montserrat</vt:lpstr>
      <vt:lpstr>Old Block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2022-07-15T13:13:40Z</dcterms:created>
  <dcterms:modified xsi:type="dcterms:W3CDTF">2022-08-10T20:17:54Z</dcterms:modified>
</cp:coreProperties>
</file>