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B10D4-4CE1-4CF5-9CF8-74F5668839FD}" v="29" dt="2022-08-10T20:19:3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899B10D4-4CE1-4CF5-9CF8-74F5668839FD}"/>
    <pc:docChg chg="undo custSel addSld delSld modSld">
      <pc:chgData name="Russell MacGregor" userId="506f58f3b25126be" providerId="LiveId" clId="{899B10D4-4CE1-4CF5-9CF8-74F5668839FD}" dt="2022-08-10T20:19:36.393" v="125" actId="26606"/>
      <pc:docMkLst>
        <pc:docMk/>
      </pc:docMkLst>
      <pc:sldChg chg="addSp delSp modSp mod">
        <pc:chgData name="Russell MacGregor" userId="506f58f3b25126be" providerId="LiveId" clId="{899B10D4-4CE1-4CF5-9CF8-74F5668839FD}" dt="2022-08-10T20:19:16.974" v="112"/>
        <pc:sldMkLst>
          <pc:docMk/>
          <pc:sldMk cId="502477972" sldId="258"/>
        </pc:sldMkLst>
        <pc:picChg chg="add del mod">
          <ac:chgData name="Russell MacGregor" userId="506f58f3b25126be" providerId="LiveId" clId="{899B10D4-4CE1-4CF5-9CF8-74F5668839FD}" dt="2022-08-10T20:19:15.909" v="110" actId="21"/>
          <ac:picMkLst>
            <pc:docMk/>
            <pc:sldMk cId="502477972" sldId="258"/>
            <ac:picMk id="3" creationId="{0B08F9E0-8FE5-257B-8407-1443EF9A63B9}"/>
          </ac:picMkLst>
        </pc:picChg>
        <pc:picChg chg="del">
          <ac:chgData name="Russell MacGregor" userId="506f58f3b25126be" providerId="LiveId" clId="{899B10D4-4CE1-4CF5-9CF8-74F5668839FD}" dt="2022-08-09T16:40:39.511" v="11" actId="478"/>
          <ac:picMkLst>
            <pc:docMk/>
            <pc:sldMk cId="502477972" sldId="258"/>
            <ac:picMk id="3" creationId="{BA2B3833-35F4-70C0-A224-8F625088C5DD}"/>
          </ac:picMkLst>
        </pc:picChg>
        <pc:picChg chg="add mod">
          <ac:chgData name="Russell MacGregor" userId="506f58f3b25126be" providerId="LiveId" clId="{899B10D4-4CE1-4CF5-9CF8-74F5668839FD}" dt="2022-08-10T20:19:16.974" v="112"/>
          <ac:picMkLst>
            <pc:docMk/>
            <pc:sldMk cId="502477972" sldId="258"/>
            <ac:picMk id="4" creationId="{3636EDB3-D628-1E79-2B80-03A0606491D7}"/>
          </ac:picMkLst>
        </pc:picChg>
        <pc:picChg chg="add del mod">
          <ac:chgData name="Russell MacGregor" userId="506f58f3b25126be" providerId="LiveId" clId="{899B10D4-4CE1-4CF5-9CF8-74F5668839FD}" dt="2022-08-09T16:38:31.705" v="5" actId="21"/>
          <ac:picMkLst>
            <pc:docMk/>
            <pc:sldMk cId="502477972" sldId="258"/>
            <ac:picMk id="4" creationId="{48150EF8-2F12-0E6E-62D5-6D72C21A3FBC}"/>
          </ac:picMkLst>
        </pc:picChg>
        <pc:picChg chg="add del mod">
          <ac:chgData name="Russell MacGregor" userId="506f58f3b25126be" providerId="LiveId" clId="{899B10D4-4CE1-4CF5-9CF8-74F5668839FD}" dt="2022-08-09T16:40:38.959" v="10" actId="21"/>
          <ac:picMkLst>
            <pc:docMk/>
            <pc:sldMk cId="502477972" sldId="258"/>
            <ac:picMk id="5" creationId="{FAEB9027-5654-074C-C6D6-CEECEAD2D235}"/>
          </ac:picMkLst>
        </pc:picChg>
        <pc:picChg chg="add del mod">
          <ac:chgData name="Russell MacGregor" userId="506f58f3b25126be" providerId="LiveId" clId="{899B10D4-4CE1-4CF5-9CF8-74F5668839FD}" dt="2022-08-10T20:19:16.582" v="111" actId="478"/>
          <ac:picMkLst>
            <pc:docMk/>
            <pc:sldMk cId="502477972" sldId="258"/>
            <ac:picMk id="6" creationId="{C4A7492F-B40C-66C1-3B28-4F3B74587619}"/>
          </ac:picMkLst>
        </pc:picChg>
      </pc:sldChg>
      <pc:sldChg chg="addSp delSp modSp mod setBg">
        <pc:chgData name="Russell MacGregor" userId="506f58f3b25126be" providerId="LiveId" clId="{899B10D4-4CE1-4CF5-9CF8-74F5668839FD}" dt="2022-08-10T20:19:36.393" v="125" actId="26606"/>
        <pc:sldMkLst>
          <pc:docMk/>
          <pc:sldMk cId="3355757961" sldId="259"/>
        </pc:sldMkLst>
        <pc:spChg chg="add del">
          <ac:chgData name="Russell MacGregor" userId="506f58f3b25126be" providerId="LiveId" clId="{899B10D4-4CE1-4CF5-9CF8-74F5668839FD}" dt="2022-08-10T20:19:34.415" v="123" actId="26606"/>
          <ac:spMkLst>
            <pc:docMk/>
            <pc:sldMk cId="3355757961" sldId="259"/>
            <ac:spMk id="9" creationId="{32BC26D8-82FB-445E-AA49-62A77D7C1EE0}"/>
          </ac:spMkLst>
        </pc:spChg>
        <pc:spChg chg="add del">
          <ac:chgData name="Russell MacGregor" userId="506f58f3b25126be" providerId="LiveId" clId="{899B10D4-4CE1-4CF5-9CF8-74F5668839FD}" dt="2022-08-10T20:19:34.415" v="123" actId="26606"/>
          <ac:spMkLst>
            <pc:docMk/>
            <pc:sldMk cId="3355757961" sldId="259"/>
            <ac:spMk id="11" creationId="{CB44330D-EA18-4254-AA95-EB49948539B8}"/>
          </ac:spMkLst>
        </pc:spChg>
        <pc:picChg chg="add del mod">
          <ac:chgData name="Russell MacGregor" userId="506f58f3b25126be" providerId="LiveId" clId="{899B10D4-4CE1-4CF5-9CF8-74F5668839FD}" dt="2022-08-10T20:19:31.740" v="119" actId="21"/>
          <ac:picMkLst>
            <pc:docMk/>
            <pc:sldMk cId="3355757961" sldId="259"/>
            <ac:picMk id="3" creationId="{3FC82E40-5DB4-7E61-25AA-76F49379AA11}"/>
          </ac:picMkLst>
        </pc:picChg>
        <pc:picChg chg="del">
          <ac:chgData name="Russell MacGregor" userId="506f58f3b25126be" providerId="LiveId" clId="{899B10D4-4CE1-4CF5-9CF8-74F5668839FD}" dt="2022-08-09T16:41:15.003" v="22" actId="478"/>
          <ac:picMkLst>
            <pc:docMk/>
            <pc:sldMk cId="3355757961" sldId="259"/>
            <ac:picMk id="3" creationId="{454CF120-CB54-E8E6-270D-C529D7BF8406}"/>
          </ac:picMkLst>
        </pc:picChg>
        <pc:picChg chg="add del mod">
          <ac:chgData name="Russell MacGregor" userId="506f58f3b25126be" providerId="LiveId" clId="{899B10D4-4CE1-4CF5-9CF8-74F5668839FD}" dt="2022-08-09T16:41:14.211" v="21" actId="21"/>
          <ac:picMkLst>
            <pc:docMk/>
            <pc:sldMk cId="3355757961" sldId="259"/>
            <ac:picMk id="4" creationId="{7D2E7965-F423-3F74-505E-5C77FC9EE28E}"/>
          </ac:picMkLst>
        </pc:picChg>
        <pc:picChg chg="add mod">
          <ac:chgData name="Russell MacGregor" userId="506f58f3b25126be" providerId="LiveId" clId="{899B10D4-4CE1-4CF5-9CF8-74F5668839FD}" dt="2022-08-10T20:19:36.393" v="125" actId="26606"/>
          <ac:picMkLst>
            <pc:docMk/>
            <pc:sldMk cId="3355757961" sldId="259"/>
            <ac:picMk id="4" creationId="{D20778D2-4863-D2AA-1FF4-B90650743848}"/>
          </ac:picMkLst>
        </pc:picChg>
        <pc:picChg chg="add del mod">
          <ac:chgData name="Russell MacGregor" userId="506f58f3b25126be" providerId="LiveId" clId="{899B10D4-4CE1-4CF5-9CF8-74F5668839FD}" dt="2022-08-10T20:19:32.244" v="120" actId="478"/>
          <ac:picMkLst>
            <pc:docMk/>
            <pc:sldMk cId="3355757961" sldId="259"/>
            <ac:picMk id="5" creationId="{FC46AF32-7B84-DB93-E54E-1A7BDA713474}"/>
          </ac:picMkLst>
        </pc:picChg>
      </pc:sldChg>
      <pc:sldChg chg="addSp delSp modSp mod">
        <pc:chgData name="Russell MacGregor" userId="506f58f3b25126be" providerId="LiveId" clId="{899B10D4-4CE1-4CF5-9CF8-74F5668839FD}" dt="2022-08-09T16:43:29.872" v="34" actId="732"/>
        <pc:sldMkLst>
          <pc:docMk/>
          <pc:sldMk cId="1647792626" sldId="260"/>
        </pc:sldMkLst>
        <pc:picChg chg="add del mod">
          <ac:chgData name="Russell MacGregor" userId="506f58f3b25126be" providerId="LiveId" clId="{899B10D4-4CE1-4CF5-9CF8-74F5668839FD}" dt="2022-08-09T16:43:04.205" v="27" actId="478"/>
          <ac:picMkLst>
            <pc:docMk/>
            <pc:sldMk cId="1647792626" sldId="260"/>
            <ac:picMk id="3" creationId="{4448CD2E-7D5F-1F7E-DCBC-170AFC2B9220}"/>
          </ac:picMkLst>
        </pc:picChg>
        <pc:picChg chg="add mod modCrop">
          <ac:chgData name="Russell MacGregor" userId="506f58f3b25126be" providerId="LiveId" clId="{899B10D4-4CE1-4CF5-9CF8-74F5668839FD}" dt="2022-08-09T16:43:29.872" v="34" actId="732"/>
          <ac:picMkLst>
            <pc:docMk/>
            <pc:sldMk cId="1647792626" sldId="260"/>
            <ac:picMk id="5" creationId="{A39953DB-5072-FD54-4563-0A5998608637}"/>
          </ac:picMkLst>
        </pc:picChg>
      </pc:sldChg>
      <pc:sldChg chg="addSp delSp modSp mod">
        <pc:chgData name="Russell MacGregor" userId="506f58f3b25126be" providerId="LiveId" clId="{899B10D4-4CE1-4CF5-9CF8-74F5668839FD}" dt="2022-08-09T16:43:57.138" v="43"/>
        <pc:sldMkLst>
          <pc:docMk/>
          <pc:sldMk cId="1301580492" sldId="261"/>
        </pc:sldMkLst>
        <pc:picChg chg="add del mod modCrop">
          <ac:chgData name="Russell MacGregor" userId="506f58f3b25126be" providerId="LiveId" clId="{899B10D4-4CE1-4CF5-9CF8-74F5668839FD}" dt="2022-08-09T16:43:48.402" v="37" actId="21"/>
          <ac:picMkLst>
            <pc:docMk/>
            <pc:sldMk cId="1301580492" sldId="261"/>
            <ac:picMk id="2" creationId="{481229D4-80E3-B7B8-FCE1-6C81391E4060}"/>
          </ac:picMkLst>
        </pc:picChg>
        <pc:picChg chg="del">
          <ac:chgData name="Russell MacGregor" userId="506f58f3b25126be" providerId="LiveId" clId="{899B10D4-4CE1-4CF5-9CF8-74F5668839FD}" dt="2022-08-09T16:43:56.827" v="42" actId="478"/>
          <ac:picMkLst>
            <pc:docMk/>
            <pc:sldMk cId="1301580492" sldId="261"/>
            <ac:picMk id="3" creationId="{8AF42EB5-95BE-063B-0726-97FD1310840C}"/>
          </ac:picMkLst>
        </pc:picChg>
        <pc:picChg chg="add del mod">
          <ac:chgData name="Russell MacGregor" userId="506f58f3b25126be" providerId="LiveId" clId="{899B10D4-4CE1-4CF5-9CF8-74F5668839FD}" dt="2022-08-09T16:43:56" v="41" actId="21"/>
          <ac:picMkLst>
            <pc:docMk/>
            <pc:sldMk cId="1301580492" sldId="261"/>
            <ac:picMk id="4" creationId="{CC703E1F-5E8C-5812-6C71-14C884368707}"/>
          </ac:picMkLst>
        </pc:picChg>
        <pc:picChg chg="add mod">
          <ac:chgData name="Russell MacGregor" userId="506f58f3b25126be" providerId="LiveId" clId="{899B10D4-4CE1-4CF5-9CF8-74F5668839FD}" dt="2022-08-09T16:43:57.138" v="43"/>
          <ac:picMkLst>
            <pc:docMk/>
            <pc:sldMk cId="1301580492" sldId="261"/>
            <ac:picMk id="5" creationId="{11865489-1603-1A67-FE10-32910F8B8CF1}"/>
          </ac:picMkLst>
        </pc:picChg>
      </pc:sldChg>
      <pc:sldChg chg="addSp delSp modSp mod">
        <pc:chgData name="Russell MacGregor" userId="506f58f3b25126be" providerId="LiveId" clId="{899B10D4-4CE1-4CF5-9CF8-74F5668839FD}" dt="2022-08-09T16:45:43.789" v="56"/>
        <pc:sldMkLst>
          <pc:docMk/>
          <pc:sldMk cId="2361017682" sldId="262"/>
        </pc:sldMkLst>
        <pc:picChg chg="del">
          <ac:chgData name="Russell MacGregor" userId="506f58f3b25126be" providerId="LiveId" clId="{899B10D4-4CE1-4CF5-9CF8-74F5668839FD}" dt="2022-08-09T16:45:43.373" v="55" actId="478"/>
          <ac:picMkLst>
            <pc:docMk/>
            <pc:sldMk cId="2361017682" sldId="262"/>
            <ac:picMk id="3" creationId="{27781E8B-5738-DADE-2FBC-25B8F5D71FEC}"/>
          </ac:picMkLst>
        </pc:picChg>
        <pc:picChg chg="add del mod modCrop">
          <ac:chgData name="Russell MacGregor" userId="506f58f3b25126be" providerId="LiveId" clId="{899B10D4-4CE1-4CF5-9CF8-74F5668839FD}" dt="2022-08-09T16:45:39.076" v="51" actId="21"/>
          <ac:picMkLst>
            <pc:docMk/>
            <pc:sldMk cId="2361017682" sldId="262"/>
            <ac:picMk id="4" creationId="{135BF500-96B4-2C4B-40D2-27B876399759}"/>
          </ac:picMkLst>
        </pc:picChg>
        <pc:picChg chg="add del mod">
          <ac:chgData name="Russell MacGregor" userId="506f58f3b25126be" providerId="LiveId" clId="{899B10D4-4CE1-4CF5-9CF8-74F5668839FD}" dt="2022-08-09T16:45:42.716" v="54" actId="21"/>
          <ac:picMkLst>
            <pc:docMk/>
            <pc:sldMk cId="2361017682" sldId="262"/>
            <ac:picMk id="5" creationId="{AA36964D-4AF8-3BCF-4132-4E7B34A0AD71}"/>
          </ac:picMkLst>
        </pc:picChg>
        <pc:picChg chg="add mod">
          <ac:chgData name="Russell MacGregor" userId="506f58f3b25126be" providerId="LiveId" clId="{899B10D4-4CE1-4CF5-9CF8-74F5668839FD}" dt="2022-08-09T16:45:43.789" v="56"/>
          <ac:picMkLst>
            <pc:docMk/>
            <pc:sldMk cId="2361017682" sldId="262"/>
            <ac:picMk id="6" creationId="{14B609EE-31B3-5782-C2AC-3E01FEB4DB27}"/>
          </ac:picMkLst>
        </pc:picChg>
      </pc:sldChg>
      <pc:sldChg chg="addSp delSp modSp mod">
        <pc:chgData name="Russell MacGregor" userId="506f58f3b25126be" providerId="LiveId" clId="{899B10D4-4CE1-4CF5-9CF8-74F5668839FD}" dt="2022-08-09T16:46:09.064" v="63"/>
        <pc:sldMkLst>
          <pc:docMk/>
          <pc:sldMk cId="3987553867" sldId="263"/>
        </pc:sldMkLst>
        <pc:picChg chg="add del mod modCrop">
          <ac:chgData name="Russell MacGregor" userId="506f58f3b25126be" providerId="LiveId" clId="{899B10D4-4CE1-4CF5-9CF8-74F5668839FD}" dt="2022-08-09T16:46:07.965" v="61" actId="21"/>
          <ac:picMkLst>
            <pc:docMk/>
            <pc:sldMk cId="3987553867" sldId="263"/>
            <ac:picMk id="2" creationId="{2322FCD0-72B7-49D4-BF28-ADB1C01B1EB7}"/>
          </ac:picMkLst>
        </pc:picChg>
        <pc:picChg chg="add mod">
          <ac:chgData name="Russell MacGregor" userId="506f58f3b25126be" providerId="LiveId" clId="{899B10D4-4CE1-4CF5-9CF8-74F5668839FD}" dt="2022-08-09T16:46:09.064" v="63"/>
          <ac:picMkLst>
            <pc:docMk/>
            <pc:sldMk cId="3987553867" sldId="263"/>
            <ac:picMk id="3" creationId="{B9CC97B4-8BA3-0CFE-471B-76124E719638}"/>
          </ac:picMkLst>
        </pc:picChg>
        <pc:picChg chg="del">
          <ac:chgData name="Russell MacGregor" userId="506f58f3b25126be" providerId="LiveId" clId="{899B10D4-4CE1-4CF5-9CF8-74F5668839FD}" dt="2022-08-09T16:46:08.678" v="62" actId="478"/>
          <ac:picMkLst>
            <pc:docMk/>
            <pc:sldMk cId="3987553867" sldId="263"/>
            <ac:picMk id="5" creationId="{E72764CB-F3DF-DBF1-E748-676FF3E17706}"/>
          </ac:picMkLst>
        </pc:picChg>
      </pc:sldChg>
      <pc:sldChg chg="addSp delSp modSp mod">
        <pc:chgData name="Russell MacGregor" userId="506f58f3b25126be" providerId="LiveId" clId="{899B10D4-4CE1-4CF5-9CF8-74F5668839FD}" dt="2022-08-09T16:48:04.374" v="77"/>
        <pc:sldMkLst>
          <pc:docMk/>
          <pc:sldMk cId="2453450831" sldId="264"/>
        </pc:sldMkLst>
        <pc:picChg chg="add del mod">
          <ac:chgData name="Russell MacGregor" userId="506f58f3b25126be" providerId="LiveId" clId="{899B10D4-4CE1-4CF5-9CF8-74F5668839FD}" dt="2022-08-09T16:47:07.139" v="65" actId="21"/>
          <ac:picMkLst>
            <pc:docMk/>
            <pc:sldMk cId="2453450831" sldId="264"/>
            <ac:picMk id="2" creationId="{881BE567-EE58-E028-E009-3D3A86C388C2}"/>
          </ac:picMkLst>
        </pc:picChg>
        <pc:picChg chg="del">
          <ac:chgData name="Russell MacGregor" userId="506f58f3b25126be" providerId="LiveId" clId="{899B10D4-4CE1-4CF5-9CF8-74F5668839FD}" dt="2022-08-09T16:47:07.897" v="66" actId="478"/>
          <ac:picMkLst>
            <pc:docMk/>
            <pc:sldMk cId="2453450831" sldId="264"/>
            <ac:picMk id="3" creationId="{1E753F06-193F-7EC0-C43E-E029B25D7094}"/>
          </ac:picMkLst>
        </pc:picChg>
        <pc:picChg chg="add del mod">
          <ac:chgData name="Russell MacGregor" userId="506f58f3b25126be" providerId="LiveId" clId="{899B10D4-4CE1-4CF5-9CF8-74F5668839FD}" dt="2022-08-09T16:48:03.965" v="76" actId="478"/>
          <ac:picMkLst>
            <pc:docMk/>
            <pc:sldMk cId="2453450831" sldId="264"/>
            <ac:picMk id="4" creationId="{9C061708-CA7C-8D30-6F56-EEE8D2534721}"/>
          </ac:picMkLst>
        </pc:picChg>
        <pc:picChg chg="add del mod modCrop">
          <ac:chgData name="Russell MacGregor" userId="506f58f3b25126be" providerId="LiveId" clId="{899B10D4-4CE1-4CF5-9CF8-74F5668839FD}" dt="2022-08-09T16:48:02.695" v="75" actId="21"/>
          <ac:picMkLst>
            <pc:docMk/>
            <pc:sldMk cId="2453450831" sldId="264"/>
            <ac:picMk id="6" creationId="{C2102BF7-F92F-DFDA-FB0A-649C3A2F166B}"/>
          </ac:picMkLst>
        </pc:picChg>
        <pc:picChg chg="add mod">
          <ac:chgData name="Russell MacGregor" userId="506f58f3b25126be" providerId="LiveId" clId="{899B10D4-4CE1-4CF5-9CF8-74F5668839FD}" dt="2022-08-09T16:48:04.374" v="77"/>
          <ac:picMkLst>
            <pc:docMk/>
            <pc:sldMk cId="2453450831" sldId="264"/>
            <ac:picMk id="7" creationId="{31DE9A42-FDC9-9F56-2E8A-0E6576AFE3DB}"/>
          </ac:picMkLst>
        </pc:picChg>
      </pc:sldChg>
      <pc:sldChg chg="addSp delSp modSp mod">
        <pc:chgData name="Russell MacGregor" userId="506f58f3b25126be" providerId="LiveId" clId="{899B10D4-4CE1-4CF5-9CF8-74F5668839FD}" dt="2022-08-09T16:48:22.744" v="84"/>
        <pc:sldMkLst>
          <pc:docMk/>
          <pc:sldMk cId="1001893851" sldId="265"/>
        </pc:sldMkLst>
        <pc:picChg chg="add del mod modCrop">
          <ac:chgData name="Russell MacGregor" userId="506f58f3b25126be" providerId="LiveId" clId="{899B10D4-4CE1-4CF5-9CF8-74F5668839FD}" dt="2022-08-09T16:48:21.889" v="82" actId="21"/>
          <ac:picMkLst>
            <pc:docMk/>
            <pc:sldMk cId="1001893851" sldId="265"/>
            <ac:picMk id="2" creationId="{60275D31-F734-9D7B-41ED-677F281C632A}"/>
          </ac:picMkLst>
        </pc:picChg>
        <pc:picChg chg="del">
          <ac:chgData name="Russell MacGregor" userId="506f58f3b25126be" providerId="LiveId" clId="{899B10D4-4CE1-4CF5-9CF8-74F5668839FD}" dt="2022-08-09T16:48:22.454" v="83" actId="478"/>
          <ac:picMkLst>
            <pc:docMk/>
            <pc:sldMk cId="1001893851" sldId="265"/>
            <ac:picMk id="3" creationId="{07D72487-5D7F-4081-2797-1345DAD1E6FD}"/>
          </ac:picMkLst>
        </pc:picChg>
        <pc:picChg chg="add mod">
          <ac:chgData name="Russell MacGregor" userId="506f58f3b25126be" providerId="LiveId" clId="{899B10D4-4CE1-4CF5-9CF8-74F5668839FD}" dt="2022-08-09T16:48:22.744" v="84"/>
          <ac:picMkLst>
            <pc:docMk/>
            <pc:sldMk cId="1001893851" sldId="265"/>
            <ac:picMk id="4" creationId="{E9E083B1-BD64-D630-1C3D-C9ED4BB264E4}"/>
          </ac:picMkLst>
        </pc:picChg>
      </pc:sldChg>
      <pc:sldChg chg="addSp delSp modSp mod">
        <pc:chgData name="Russell MacGregor" userId="506f58f3b25126be" providerId="LiveId" clId="{899B10D4-4CE1-4CF5-9CF8-74F5668839FD}" dt="2022-08-09T17:20:02.946" v="97" actId="732"/>
        <pc:sldMkLst>
          <pc:docMk/>
          <pc:sldMk cId="791656492" sldId="266"/>
        </pc:sldMkLst>
        <pc:picChg chg="add del mod">
          <ac:chgData name="Russell MacGregor" userId="506f58f3b25126be" providerId="LiveId" clId="{899B10D4-4CE1-4CF5-9CF8-74F5668839FD}" dt="2022-08-09T16:48:43.285" v="89" actId="478"/>
          <ac:picMkLst>
            <pc:docMk/>
            <pc:sldMk cId="791656492" sldId="266"/>
            <ac:picMk id="4" creationId="{3848EA2F-907E-39B3-BA00-84D3B45A1F1C}"/>
          </ac:picMkLst>
        </pc:picChg>
        <pc:picChg chg="add mod modCrop">
          <ac:chgData name="Russell MacGregor" userId="506f58f3b25126be" providerId="LiveId" clId="{899B10D4-4CE1-4CF5-9CF8-74F5668839FD}" dt="2022-08-09T17:20:02.946" v="97" actId="732"/>
          <ac:picMkLst>
            <pc:docMk/>
            <pc:sldMk cId="791656492" sldId="266"/>
            <ac:picMk id="4" creationId="{F9E858FE-D515-3D30-3875-A62CE58E2543}"/>
          </ac:picMkLst>
        </pc:picChg>
      </pc:sldChg>
      <pc:sldChg chg="addSp delSp modSp mod">
        <pc:chgData name="Russell MacGregor" userId="506f58f3b25126be" providerId="LiveId" clId="{899B10D4-4CE1-4CF5-9CF8-74F5668839FD}" dt="2022-08-09T17:20:22.512" v="103"/>
        <pc:sldMkLst>
          <pc:docMk/>
          <pc:sldMk cId="1669690199" sldId="267"/>
        </pc:sldMkLst>
        <pc:picChg chg="add del mod modCrop">
          <ac:chgData name="Russell MacGregor" userId="506f58f3b25126be" providerId="LiveId" clId="{899B10D4-4CE1-4CF5-9CF8-74F5668839FD}" dt="2022-08-09T17:20:21.690" v="101" actId="21"/>
          <ac:picMkLst>
            <pc:docMk/>
            <pc:sldMk cId="1669690199" sldId="267"/>
            <ac:picMk id="2" creationId="{56AF152E-CE9C-FAC5-4AA3-2935EB8B006A}"/>
          </ac:picMkLst>
        </pc:picChg>
        <pc:picChg chg="del">
          <ac:chgData name="Russell MacGregor" userId="506f58f3b25126be" providerId="LiveId" clId="{899B10D4-4CE1-4CF5-9CF8-74F5668839FD}" dt="2022-08-09T17:20:22.256" v="102" actId="478"/>
          <ac:picMkLst>
            <pc:docMk/>
            <pc:sldMk cId="1669690199" sldId="267"/>
            <ac:picMk id="3" creationId="{9EB8970B-797E-C11C-EB15-268DC75EE2D8}"/>
          </ac:picMkLst>
        </pc:picChg>
        <pc:picChg chg="add mod">
          <ac:chgData name="Russell MacGregor" userId="506f58f3b25126be" providerId="LiveId" clId="{899B10D4-4CE1-4CF5-9CF8-74F5668839FD}" dt="2022-08-09T17:20:22.512" v="103"/>
          <ac:picMkLst>
            <pc:docMk/>
            <pc:sldMk cId="1669690199" sldId="267"/>
            <ac:picMk id="4" creationId="{DBE48844-E79E-D367-DE5A-4D131B94E54F}"/>
          </ac:picMkLst>
        </pc:picChg>
      </pc:sldChg>
      <pc:sldChg chg="delSp add del mod">
        <pc:chgData name="Russell MacGregor" userId="506f58f3b25126be" providerId="LiveId" clId="{899B10D4-4CE1-4CF5-9CF8-74F5668839FD}" dt="2022-08-09T16:40:46.805" v="14" actId="47"/>
        <pc:sldMkLst>
          <pc:docMk/>
          <pc:sldMk cId="3576768896" sldId="268"/>
        </pc:sldMkLst>
        <pc:picChg chg="del">
          <ac:chgData name="Russell MacGregor" userId="506f58f3b25126be" providerId="LiveId" clId="{899B10D4-4CE1-4CF5-9CF8-74F5668839FD}" dt="2022-08-09T16:40:43.332" v="13" actId="478"/>
          <ac:picMkLst>
            <pc:docMk/>
            <pc:sldMk cId="3576768896" sldId="268"/>
            <ac:picMk id="3" creationId="{BA2B3833-35F4-70C0-A224-8F625088C5DD}"/>
          </ac:picMkLst>
        </pc:picChg>
        <pc:picChg chg="del">
          <ac:chgData name="Russell MacGregor" userId="506f58f3b25126be" providerId="LiveId" clId="{899B10D4-4CE1-4CF5-9CF8-74F5668839FD}" dt="2022-08-09T16:38:39.732" v="8" actId="478"/>
          <ac:picMkLst>
            <pc:docMk/>
            <pc:sldMk cId="3576768896" sldId="268"/>
            <ac:picMk id="5" creationId="{FAEB9027-5654-074C-C6D6-CEECEAD2D2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122F-A26F-4176-8F07-2B0CF35AF4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2293-405B-49DE-8132-AD71054C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8DF8F8AE-D5D6-6787-0421-A987F8008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9" y="1371089"/>
            <a:ext cx="7316221" cy="7316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98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9E083B1-BD64-D630-1C3D-C9ED4BB2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28600" y="685797"/>
            <a:ext cx="7315200" cy="8686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89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695E4CAF-124A-D64F-5D78-EFB8BA92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800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F9E858FE-D515-3D30-3875-A62CE58E2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801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6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DBE48844-E79E-D367-DE5A-4D131B94E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28600" y="685801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6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C19EF1-BA76-7934-9DA7-A455547D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9" y="1371089"/>
            <a:ext cx="7316221" cy="7316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636EDB3-D628-1E79-2B80-03A06064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9" y="1371087"/>
            <a:ext cx="7316221" cy="7316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4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20778D2-4863-D2AA-1FF4-B9065074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" y="1371088"/>
            <a:ext cx="7316221" cy="7316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7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3D72CB2-0B9D-3DD9-6052-5AD06401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800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39953DB-5072-FD54-4563-0A599860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799"/>
            <a:ext cx="7315200" cy="8686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7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1865489-1603-1A67-FE10-32910F8B8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28600" y="685800"/>
            <a:ext cx="7315200" cy="8686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5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14B609EE-31B3-5782-C2AC-3E01FEB4D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800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0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9CC97B4-8BA3-0CFE-471B-76124E71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28600" y="685800"/>
            <a:ext cx="7315200" cy="868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55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14EF24-08B1-2A63-A2AA-872356FA00B8}"/>
              </a:ext>
            </a:extLst>
          </p:cNvPr>
          <p:cNvSpPr/>
          <p:nvPr/>
        </p:nvSpPr>
        <p:spPr>
          <a:xfrm>
            <a:off x="3429000" y="685800"/>
            <a:ext cx="914400" cy="868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1DE9A42-FDC9-9F56-2E8A-0E6576AFE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8600" y="685797"/>
            <a:ext cx="7315200" cy="8686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45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cp:lastPrinted>2022-07-15T15:07:03Z</cp:lastPrinted>
  <dcterms:created xsi:type="dcterms:W3CDTF">2022-07-15T14:16:13Z</dcterms:created>
  <dcterms:modified xsi:type="dcterms:W3CDTF">2022-08-10T20:19:42Z</dcterms:modified>
</cp:coreProperties>
</file>