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52" y="-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F2BE8564-2124-4177-8DC0-D646F8272366}"/>
    <pc:docChg chg="undo custSel modSld">
      <pc:chgData name="Russell MacGregor" userId="506f58f3b25126be" providerId="LiveId" clId="{F2BE8564-2124-4177-8DC0-D646F8272366}" dt="2023-02-24T14:14:43.157" v="72" actId="20577"/>
      <pc:docMkLst>
        <pc:docMk/>
      </pc:docMkLst>
      <pc:sldChg chg="modSp mod">
        <pc:chgData name="Russell MacGregor" userId="506f58f3b25126be" providerId="LiveId" clId="{F2BE8564-2124-4177-8DC0-D646F8272366}" dt="2023-02-24T14:14:43.157" v="72" actId="20577"/>
        <pc:sldMkLst>
          <pc:docMk/>
          <pc:sldMk cId="2915962102" sldId="256"/>
        </pc:sldMkLst>
        <pc:spChg chg="mod">
          <ac:chgData name="Russell MacGregor" userId="506f58f3b25126be" providerId="LiveId" clId="{F2BE8564-2124-4177-8DC0-D646F8272366}" dt="2023-02-24T14:13:59.891" v="33" actId="20577"/>
          <ac:spMkLst>
            <pc:docMk/>
            <pc:sldMk cId="2915962102" sldId="256"/>
            <ac:spMk id="15" creationId="{C2ADE7EE-72FE-FB43-EC53-E0BCDD54A693}"/>
          </ac:spMkLst>
        </pc:spChg>
        <pc:spChg chg="mod">
          <ac:chgData name="Russell MacGregor" userId="506f58f3b25126be" providerId="LiveId" clId="{F2BE8564-2124-4177-8DC0-D646F8272366}" dt="2023-02-24T14:14:14.383" v="46" actId="20577"/>
          <ac:spMkLst>
            <pc:docMk/>
            <pc:sldMk cId="2915962102" sldId="256"/>
            <ac:spMk id="26" creationId="{5FD08E04-4A0E-D052-E901-649895A87638}"/>
          </ac:spMkLst>
        </pc:spChg>
        <pc:spChg chg="mod">
          <ac:chgData name="Russell MacGregor" userId="506f58f3b25126be" providerId="LiveId" clId="{F2BE8564-2124-4177-8DC0-D646F8272366}" dt="2023-02-24T14:14:43.157" v="72" actId="20577"/>
          <ac:spMkLst>
            <pc:docMk/>
            <pc:sldMk cId="2915962102" sldId="256"/>
            <ac:spMk id="34" creationId="{253472A2-8B0F-C71B-0F78-57E4C04D7E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5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2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6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43E7-6982-4996-8678-94D1E402AD5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D8FF-D189-476D-A69A-3DE55ED2B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EDDD98-9913-117E-880F-BBCBDBF6BEC0}"/>
              </a:ext>
            </a:extLst>
          </p:cNvPr>
          <p:cNvSpPr/>
          <p:nvPr/>
        </p:nvSpPr>
        <p:spPr>
          <a:xfrm>
            <a:off x="5028872" y="608510"/>
            <a:ext cx="27714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Montserrat" panose="00000500000000000000" pitchFamily="2" charset="0"/>
              </a:rPr>
              <a:t>Mega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AF28F-3F99-D627-44D9-0A2241181764}"/>
              </a:ext>
            </a:extLst>
          </p:cNvPr>
          <p:cNvSpPr/>
          <p:nvPr/>
        </p:nvSpPr>
        <p:spPr>
          <a:xfrm>
            <a:off x="1063330" y="2783745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 (12)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DB1A8-7BAE-DF8C-8B0F-239094D0D0C7}"/>
              </a:ext>
            </a:extLst>
          </p:cNvPr>
          <p:cNvSpPr/>
          <p:nvPr/>
        </p:nvSpPr>
        <p:spPr>
          <a:xfrm>
            <a:off x="2412934" y="2783745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LDR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2715A-8B1D-0C46-EB02-4E5769460299}"/>
              </a:ext>
            </a:extLst>
          </p:cNvPr>
          <p:cNvSpPr txBox="1"/>
          <p:nvPr/>
        </p:nvSpPr>
        <p:spPr>
          <a:xfrm>
            <a:off x="1063330" y="2258201"/>
            <a:ext cx="2264004" cy="369332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Sensing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B6B42F9-90C9-CE17-4EB4-62ADCD8C826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937327" y="-219085"/>
            <a:ext cx="735291" cy="4219280"/>
          </a:xfrm>
          <a:prstGeom prst="bentConnector3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DC460B-1C49-7E95-02E4-611625A1D336}"/>
              </a:ext>
            </a:extLst>
          </p:cNvPr>
          <p:cNvSpPr txBox="1"/>
          <p:nvPr/>
        </p:nvSpPr>
        <p:spPr>
          <a:xfrm>
            <a:off x="3896870" y="2272006"/>
            <a:ext cx="2264004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B4349-FB17-A3C1-51D9-E0BAEF11CE39}"/>
              </a:ext>
            </a:extLst>
          </p:cNvPr>
          <p:cNvSpPr/>
          <p:nvPr/>
        </p:nvSpPr>
        <p:spPr>
          <a:xfrm>
            <a:off x="3896870" y="27837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 (4)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3E457-5570-023F-0340-49A1CFF30A86}"/>
              </a:ext>
            </a:extLst>
          </p:cNvPr>
          <p:cNvSpPr/>
          <p:nvPr/>
        </p:nvSpPr>
        <p:spPr>
          <a:xfrm>
            <a:off x="5246474" y="27837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 LED (4)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21A5E4-E61C-9592-A1B3-34CE8F87241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5347194" y="1204588"/>
            <a:ext cx="749096" cy="138574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979DD9-5C87-75CD-5F11-BA5C0C8D86F1}"/>
              </a:ext>
            </a:extLst>
          </p:cNvPr>
          <p:cNvSpPr txBox="1"/>
          <p:nvPr/>
        </p:nvSpPr>
        <p:spPr>
          <a:xfrm>
            <a:off x="6730410" y="2255844"/>
            <a:ext cx="2771480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Inter-board Communication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D822F-F261-8E17-ED61-6D575CB41CDA}"/>
              </a:ext>
            </a:extLst>
          </p:cNvPr>
          <p:cNvSpPr/>
          <p:nvPr/>
        </p:nvSpPr>
        <p:spPr>
          <a:xfrm>
            <a:off x="6730409" y="2783745"/>
            <a:ext cx="1308755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nrf</a:t>
            </a:r>
            <a:r>
              <a:rPr lang="en-US" dirty="0"/>
              <a:t> Transceiver (8)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DE7EE-72FE-FB43-EC53-E0BCDD54A693}"/>
              </a:ext>
            </a:extLst>
          </p:cNvPr>
          <p:cNvSpPr/>
          <p:nvPr/>
        </p:nvSpPr>
        <p:spPr>
          <a:xfrm>
            <a:off x="8214344" y="2783745"/>
            <a:ext cx="1308755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 Comm. (3)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BD65B59-0C18-2779-D300-3617BE6703D4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6898914" y="1038608"/>
            <a:ext cx="732934" cy="17015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C3EA43-E622-B365-82E1-5D5165F5D0D1}"/>
              </a:ext>
            </a:extLst>
          </p:cNvPr>
          <p:cNvSpPr txBox="1"/>
          <p:nvPr/>
        </p:nvSpPr>
        <p:spPr>
          <a:xfrm>
            <a:off x="10071426" y="2272006"/>
            <a:ext cx="2264004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Indicators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428D9-AE26-838D-3813-CAD972935632}"/>
              </a:ext>
            </a:extLst>
          </p:cNvPr>
          <p:cNvSpPr/>
          <p:nvPr/>
        </p:nvSpPr>
        <p:spPr>
          <a:xfrm>
            <a:off x="10097350" y="278374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Ext. LEDs (16)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2F9CE6-CB5B-8BFF-4349-0422C6F0EBB8}"/>
              </a:ext>
            </a:extLst>
          </p:cNvPr>
          <p:cNvSpPr/>
          <p:nvPr/>
        </p:nvSpPr>
        <p:spPr>
          <a:xfrm>
            <a:off x="11421030" y="2783745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Relays (4)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D3A5F4-5286-E43B-EAA9-38DAF7FF1DD5}"/>
              </a:ext>
            </a:extLst>
          </p:cNvPr>
          <p:cNvSpPr/>
          <p:nvPr/>
        </p:nvSpPr>
        <p:spPr>
          <a:xfrm>
            <a:off x="7473492" y="8985298"/>
            <a:ext cx="277148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Montserrat" panose="00000500000000000000" pitchFamily="2" charset="0"/>
              </a:rPr>
              <a:t>Uno 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45AF82-A645-1005-251E-56A87F358445}"/>
              </a:ext>
            </a:extLst>
          </p:cNvPr>
          <p:cNvSpPr txBox="1"/>
          <p:nvPr/>
        </p:nvSpPr>
        <p:spPr>
          <a:xfrm>
            <a:off x="6341490" y="7874114"/>
            <a:ext cx="2264004" cy="369332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Speakers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C543F4-5924-6B1C-C398-09087E57EAF2}"/>
              </a:ext>
            </a:extLst>
          </p:cNvPr>
          <p:cNvSpPr txBox="1"/>
          <p:nvPr/>
        </p:nvSpPr>
        <p:spPr>
          <a:xfrm>
            <a:off x="9175029" y="7874114"/>
            <a:ext cx="2771480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Inter-board Communication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A5E23F2-6691-BB10-A158-D3669E0A6D8B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rot="5400000" flipH="1" flipV="1">
            <a:off x="9339074" y="7763604"/>
            <a:ext cx="741852" cy="170153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FD08E04-4A0E-D052-E901-649895A87638}"/>
              </a:ext>
            </a:extLst>
          </p:cNvPr>
          <p:cNvSpPr/>
          <p:nvPr/>
        </p:nvSpPr>
        <p:spPr>
          <a:xfrm>
            <a:off x="9906391" y="6801145"/>
            <a:ext cx="1308755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 Comm (3)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BE5F3-71DB-2769-F95D-C5A1740F995C}"/>
              </a:ext>
            </a:extLst>
          </p:cNvPr>
          <p:cNvSpPr/>
          <p:nvPr/>
        </p:nvSpPr>
        <p:spPr>
          <a:xfrm>
            <a:off x="6341490" y="6810064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to Amp (3)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2FB53B-F624-40BC-F16A-E232A392583C}"/>
              </a:ext>
            </a:extLst>
          </p:cNvPr>
          <p:cNvSpPr/>
          <p:nvPr/>
        </p:nvSpPr>
        <p:spPr>
          <a:xfrm>
            <a:off x="7691094" y="6810063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(4)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7C7F5B2-C0EE-BF18-0EFB-346755680277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rot="16200000" flipV="1">
            <a:off x="7795436" y="7921502"/>
            <a:ext cx="741852" cy="138574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2F306B-60ED-3B7D-4105-8D55B52B4EC3}"/>
              </a:ext>
            </a:extLst>
          </p:cNvPr>
          <p:cNvSpPr txBox="1"/>
          <p:nvPr/>
        </p:nvSpPr>
        <p:spPr>
          <a:xfrm>
            <a:off x="3507950" y="7871348"/>
            <a:ext cx="2264004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SD Card Module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943CA-BC3F-CBCC-69EA-A474FCFF8B22}"/>
              </a:ext>
            </a:extLst>
          </p:cNvPr>
          <p:cNvSpPr/>
          <p:nvPr/>
        </p:nvSpPr>
        <p:spPr>
          <a:xfrm>
            <a:off x="3507950" y="6798796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Module (6)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E1AA946-17FA-4039-C6ED-AB9387006536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rot="16200000" flipV="1">
            <a:off x="6377283" y="6503349"/>
            <a:ext cx="744618" cy="421928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53472A2-8B0F-C71B-0F78-57E4C04D7E9C}"/>
              </a:ext>
            </a:extLst>
          </p:cNvPr>
          <p:cNvSpPr txBox="1"/>
          <p:nvPr/>
        </p:nvSpPr>
        <p:spPr>
          <a:xfrm>
            <a:off x="12904966" y="2255844"/>
            <a:ext cx="4481334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Debugging / Indicator Lights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80C68A-F084-4D8C-E111-C7F23A8242FE}"/>
              </a:ext>
            </a:extLst>
          </p:cNvPr>
          <p:cNvSpPr/>
          <p:nvPr/>
        </p:nvSpPr>
        <p:spPr>
          <a:xfrm>
            <a:off x="12904966" y="2783745"/>
            <a:ext cx="9144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 LEDs (4)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1A4B66-C103-E5B2-8BC4-C6B54350189A}"/>
              </a:ext>
            </a:extLst>
          </p:cNvPr>
          <p:cNvSpPr/>
          <p:nvPr/>
        </p:nvSpPr>
        <p:spPr>
          <a:xfrm>
            <a:off x="14041617" y="2783745"/>
            <a:ext cx="1053217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Buttons (3)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B8BA9D-150B-840C-CAA8-B7990F7C699B}"/>
              </a:ext>
            </a:extLst>
          </p:cNvPr>
          <p:cNvSpPr/>
          <p:nvPr/>
        </p:nvSpPr>
        <p:spPr>
          <a:xfrm>
            <a:off x="15335249" y="2783745"/>
            <a:ext cx="9144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LDR LEDs (3)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5D34AA-216E-4422-87D3-6F998BB7487F}"/>
              </a:ext>
            </a:extLst>
          </p:cNvPr>
          <p:cNvSpPr/>
          <p:nvPr/>
        </p:nvSpPr>
        <p:spPr>
          <a:xfrm>
            <a:off x="16471900" y="2783745"/>
            <a:ext cx="9144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LDR Buttons (2)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9F5701D-C8B7-813B-526F-F6A0E609FE24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8434472" y="-496950"/>
            <a:ext cx="749096" cy="478881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13BCF56-1C64-5186-AA70-B5F405DC0045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16200000" flipH="1">
            <a:off x="10413655" y="-2476134"/>
            <a:ext cx="732934" cy="873102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092542-8965-A587-5832-2C7F726B5AAC}"/>
              </a:ext>
            </a:extLst>
          </p:cNvPr>
          <p:cNvSpPr/>
          <p:nvPr/>
        </p:nvSpPr>
        <p:spPr>
          <a:xfrm>
            <a:off x="14764633" y="3856714"/>
            <a:ext cx="7620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 (1)</a:t>
            </a:r>
          </a:p>
        </p:txBody>
      </p:sp>
    </p:spTree>
    <p:extLst>
      <p:ext uri="{BB962C8B-B14F-4D97-AF65-F5344CB8AC3E}">
        <p14:creationId xmlns:p14="http://schemas.microsoft.com/office/powerpoint/2010/main" val="291596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101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1</cp:revision>
  <dcterms:created xsi:type="dcterms:W3CDTF">2022-10-31T03:41:58Z</dcterms:created>
  <dcterms:modified xsi:type="dcterms:W3CDTF">2023-02-24T14:14:51Z</dcterms:modified>
</cp:coreProperties>
</file>