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7" r:id="rId5"/>
    <p:sldId id="265" r:id="rId6"/>
    <p:sldId id="262" r:id="rId7"/>
    <p:sldId id="261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</a:t>
            </a:r>
            <a:r>
              <a:rPr lang="en-US" altLang="zh-CN" dirty="0" err="1"/>
              <a:t>FrOst</a:t>
            </a:r>
            <a:r>
              <a:rPr lang="en-US" altLang="zh-CN" dirty="0"/>
              <a:t> Ver3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5CB99-A776-4530-B265-2274827102EE}"/>
              </a:ext>
            </a:extLst>
          </p:cNvPr>
          <p:cNvSpPr txBox="1"/>
          <p:nvPr/>
        </p:nvSpPr>
        <p:spPr>
          <a:xfrm>
            <a:off x="359508" y="3305908"/>
            <a:ext cx="1048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 Encoding:</a:t>
            </a:r>
          </a:p>
          <a:p>
            <a:r>
              <a:rPr lang="en-US" altLang="zh-CN" dirty="0"/>
              <a:t>0    1    2   3  … … … … … … … … … … … … … … … … … … … … … … … … … … … … … … … … … … … … …  135</a:t>
            </a:r>
          </a:p>
          <a:p>
            <a:r>
              <a:rPr lang="en-US" altLang="zh-CN" dirty="0"/>
              <a:t>1m1m1m1m 2m2m2m2m …  0p5p5p5p …  9s9s9s9s … EEEESSSSWWWWNNNN Haku … </a:t>
            </a:r>
            <a:r>
              <a:rPr lang="en-US" altLang="zh-CN" dirty="0" err="1"/>
              <a:t>Hatsu</a:t>
            </a:r>
            <a:r>
              <a:rPr lang="en-US" altLang="zh-CN" dirty="0"/>
              <a:t> … Chu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698635" y="590446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1741"/>
              </p:ext>
            </p:extLst>
          </p:nvPr>
        </p:nvGraphicFramePr>
        <p:xfrm>
          <a:off x="6663819" y="1064560"/>
          <a:ext cx="2715300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00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3242954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88263510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5222"/>
              </p:ext>
            </p:extLst>
          </p:nvPr>
        </p:nvGraphicFramePr>
        <p:xfrm>
          <a:off x="9681825" y="1079521"/>
          <a:ext cx="141210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83">
                  <a:extLst>
                    <a:ext uri="{9D8B030D-6E8A-4147-A177-3AD203B41FA5}">
                      <a16:colId xmlns:a16="http://schemas.microsoft.com/office/drawing/2014/main" val="3499696285"/>
                    </a:ext>
                  </a:extLst>
                </a:gridCol>
                <a:gridCol w="349183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4783" y="6102037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手切  红宝 立直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4720" y="6188314"/>
            <a:ext cx="200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宝指 宝牌  场风  自风 </a:t>
            </a:r>
            <a:endParaRPr lang="en-US" altLang="zh-CN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18191"/>
              </p:ext>
            </p:extLst>
          </p:nvPr>
        </p:nvGraphicFramePr>
        <p:xfrm>
          <a:off x="11276214" y="1060369"/>
          <a:ext cx="4529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347235" y="6193368"/>
            <a:ext cx="60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悬牌</a:t>
            </a:r>
            <a:endParaRPr lang="en-US" altLang="zh-C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0368"/>
              </p:ext>
            </p:extLst>
          </p:nvPr>
        </p:nvGraphicFramePr>
        <p:xfrm>
          <a:off x="4262028" y="1092887"/>
          <a:ext cx="221950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7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59143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218785017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149606" y="555331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403" y="6085013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哪张鸣 红宝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BA927-4298-41F2-80E6-8636CBCA1F9E}"/>
              </a:ext>
            </a:extLst>
          </p:cNvPr>
          <p:cNvSpPr txBox="1"/>
          <p:nvPr/>
        </p:nvSpPr>
        <p:spPr>
          <a:xfrm>
            <a:off x="1757220" y="6501145"/>
            <a:ext cx="99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                       +                      24                    +          28           +            4         +      1     =   63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60B4B-C92F-4E13-ADA9-8CDBF444C739}"/>
              </a:ext>
            </a:extLst>
          </p:cNvPr>
          <p:cNvSpPr txBox="1"/>
          <p:nvPr/>
        </p:nvSpPr>
        <p:spPr>
          <a:xfrm>
            <a:off x="5858841" y="223369"/>
            <a:ext cx="1793328" cy="33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466D-898A-4930-9F7D-BA66D80818E7}"/>
              </a:ext>
            </a:extLst>
          </p:cNvPr>
          <p:cNvSpPr txBox="1"/>
          <p:nvPr/>
        </p:nvSpPr>
        <p:spPr>
          <a:xfrm>
            <a:off x="9856752" y="660113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场内信息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2350A-2380-4156-9DFD-5209853427E8}"/>
              </a:ext>
            </a:extLst>
          </p:cNvPr>
          <p:cNvSpPr txBox="1"/>
          <p:nvPr/>
        </p:nvSpPr>
        <p:spPr>
          <a:xfrm>
            <a:off x="11135747" y="673121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*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24B123A-3160-46F6-81A7-5D2BD4CE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3715"/>
              </p:ext>
            </p:extLst>
          </p:nvPr>
        </p:nvGraphicFramePr>
        <p:xfrm>
          <a:off x="1015051" y="1074170"/>
          <a:ext cx="295919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67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87359">
                  <a:extLst>
                    <a:ext uri="{9D8B030D-6E8A-4147-A177-3AD203B41FA5}">
                      <a16:colId xmlns:a16="http://schemas.microsoft.com/office/drawing/2014/main" val="3964903828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A1D34ED-A45F-401C-8A85-786E308E3A9A}"/>
              </a:ext>
            </a:extLst>
          </p:cNvPr>
          <p:cNvSpPr txBox="1"/>
          <p:nvPr/>
        </p:nvSpPr>
        <p:spPr>
          <a:xfrm>
            <a:off x="904378" y="6162591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 </a:t>
            </a:r>
            <a:r>
              <a:rPr lang="zh-CN" altLang="en-US" sz="1200" dirty="0"/>
              <a:t>是否打过 红宝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42794-1773-48C9-81FE-DA578AD4948B}"/>
              </a:ext>
            </a:extLst>
          </p:cNvPr>
          <p:cNvSpPr txBox="1"/>
          <p:nvPr/>
        </p:nvSpPr>
        <p:spPr>
          <a:xfrm>
            <a:off x="2038950" y="644417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2D1611-4665-4EAA-B98A-A5AC5F55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848" y="284733"/>
            <a:ext cx="18774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被鸣走的牌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也算在牌河里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57E2-BBB0-4BC8-977E-4C881E6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Making Situations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89AE-697F-4A4B-98C4-1F95CF93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打牌                         </a:t>
            </a:r>
            <a:r>
              <a:rPr lang="en-US" altLang="zh-CN" dirty="0"/>
              <a:t>	 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打牌</a:t>
            </a:r>
            <a:r>
              <a:rPr lang="en-US" altLang="zh-CN" dirty="0"/>
              <a:t>+</a:t>
            </a:r>
            <a:r>
              <a:rPr lang="zh-CN" altLang="en-US" dirty="0"/>
              <a:t>立直</a:t>
            </a: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鸣牌 （吃碰杠）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暗杠</a:t>
            </a:r>
            <a:r>
              <a:rPr lang="en-US" altLang="zh-CN" dirty="0"/>
              <a:t>: </a:t>
            </a:r>
            <a:r>
              <a:rPr lang="zh-CN" altLang="en-US" dirty="0"/>
              <a:t>直接手牌转化到副露 （被鸣的牌处为</a:t>
            </a:r>
            <a:r>
              <a:rPr lang="en-US" altLang="zh-CN" dirty="0"/>
              <a:t>0</a:t>
            </a:r>
            <a:r>
              <a:rPr lang="zh-CN" altLang="en-US" dirty="0"/>
              <a:t>） </a:t>
            </a:r>
            <a:r>
              <a:rPr lang="en-US" altLang="zh-CN" dirty="0"/>
              <a:t>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自摸</a:t>
            </a:r>
            <a:r>
              <a:rPr lang="en-US" altLang="zh-CN" dirty="0"/>
              <a:t>: keep current state + </a:t>
            </a:r>
            <a:r>
              <a:rPr lang="zh-CN" altLang="en-US" dirty="0"/>
              <a:t>打牌</a:t>
            </a:r>
            <a:r>
              <a:rPr lang="en-US" altLang="zh-CN" dirty="0"/>
              <a:t>(+</a:t>
            </a:r>
            <a:r>
              <a:rPr lang="zh-CN" altLang="en-US" dirty="0"/>
              <a:t>立直）</a:t>
            </a:r>
            <a:r>
              <a:rPr lang="en-US" altLang="zh-CN" dirty="0"/>
              <a:t>		</a:t>
            </a:r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7921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庄家）</a:t>
            </a:r>
            <a:r>
              <a:rPr lang="zh-CN" altLang="en-US" dirty="0"/>
              <a:t>可以根据自风判断</a:t>
            </a:r>
            <a:endParaRPr lang="en-US" altLang="zh-CN" strike="sngStrike" dirty="0"/>
          </a:p>
          <a:p>
            <a:r>
              <a:rPr lang="zh-CN" altLang="en-US" dirty="0"/>
              <a:t>场上的点棒，本场</a:t>
            </a:r>
            <a:endParaRPr lang="en-US" altLang="zh-CN" dirty="0"/>
          </a:p>
          <a:p>
            <a:r>
              <a:rPr lang="zh-CN" altLang="en-US" dirty="0"/>
              <a:t>宝牌指示牌是红宝牌</a:t>
            </a:r>
            <a:endParaRPr lang="en-US" altLang="zh-CN" dirty="0"/>
          </a:p>
          <a:p>
            <a:r>
              <a:rPr lang="zh-CN" altLang="en-US" dirty="0"/>
              <a:t>是否是一发巡</a:t>
            </a:r>
            <a:endParaRPr lang="en-US" altLang="zh-CN" dirty="0"/>
          </a:p>
          <a:p>
            <a:r>
              <a:rPr lang="zh-CN" altLang="en-US" dirty="0"/>
              <a:t>包牌： </a:t>
            </a:r>
            <a:r>
              <a:rPr lang="en-US" altLang="zh-CN" dirty="0" err="1"/>
              <a:t>naru_source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0819-0F53-40A1-AAF0-82554CDF6A4D}"/>
              </a:ext>
            </a:extLst>
          </p:cNvPr>
          <p:cNvSpPr txBox="1"/>
          <p:nvPr/>
        </p:nvSpPr>
        <p:spPr>
          <a:xfrm>
            <a:off x="1711569" y="4557574"/>
            <a:ext cx="848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AGARI {'ba': '1,1', 'hai': '13,19,23,28,31,76,82,84,93,96,102', 'm': '39111', 'machi': '13', 'ten': '30,1500,0', 'yaku': '8,1', 'doraHai': '7', 'who': '2', 'fromWho': '1', 'sc': '87,0,387,-18,297,28,219,0'}</a:t>
            </a:r>
          </a:p>
          <a:p>
            <a:r>
              <a:rPr lang="zh-CN" altLang="en-US" dirty="0"/>
              <a:t>AGARI {'ba': '1,0', 'hai': '5,9,13,44,51,53,58,63,64,74,75,85,88,95', 'machi': '13', 'ten': '30,12000,2', 'yaku': '1,1,2,1,7,1,52,1,54,1,53,1', 'doraHai': '7', 'doraHaiUra': '1', 'who': '0', 'fromWho': '1', 'sc': '87,120,369,-120,325,0,219,0'}</a:t>
            </a:r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F0AB8-61FE-4C68-9607-84D54C220FBD}"/>
              </a:ext>
            </a:extLst>
          </p:cNvPr>
          <p:cNvSpPr txBox="1"/>
          <p:nvPr/>
        </p:nvSpPr>
        <p:spPr>
          <a:xfrm>
            <a:off x="1211384" y="523630"/>
            <a:ext cx="8690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要注意的：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比较终局的</a:t>
            </a:r>
            <a:r>
              <a:rPr lang="en-US" altLang="zh-CN" sz="2400" dirty="0"/>
              <a:t>log</a:t>
            </a:r>
            <a:r>
              <a:rPr lang="zh-CN" altLang="en-US" sz="2400" dirty="0"/>
              <a:t>里的</a:t>
            </a:r>
            <a:r>
              <a:rPr lang="en-US" altLang="zh-CN" sz="2400" dirty="0"/>
              <a:t>state</a:t>
            </a:r>
            <a:r>
              <a:rPr lang="zh-CN" altLang="en-US" sz="2400" dirty="0"/>
              <a:t>和经过打牌后最后的</a:t>
            </a:r>
            <a:r>
              <a:rPr lang="en-US" altLang="zh-CN" sz="2400" dirty="0"/>
              <a:t>state</a:t>
            </a:r>
            <a:r>
              <a:rPr lang="zh-CN" altLang="en-US" sz="2400" dirty="0"/>
              <a:t>是否一致</a:t>
            </a:r>
            <a:endParaRPr lang="en-US" altLang="zh-CN" sz="2400" dirty="0"/>
          </a:p>
          <a:p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记录一些</a:t>
            </a:r>
            <a:r>
              <a:rPr lang="en-US" altLang="zh-CN" sz="2400" dirty="0"/>
              <a:t>example </a:t>
            </a:r>
            <a:r>
              <a:rPr lang="zh-CN" altLang="en-US" sz="2400" dirty="0"/>
              <a:t>和牌的</a:t>
            </a:r>
            <a:r>
              <a:rPr lang="en-US" altLang="zh-CN" sz="2400" dirty="0"/>
              <a:t>state</a:t>
            </a:r>
            <a:r>
              <a:rPr lang="zh-CN" altLang="en-US" sz="2400" dirty="0"/>
              <a:t>，检查</a:t>
            </a:r>
            <a:r>
              <a:rPr lang="en-US" altLang="zh-CN" sz="2400" dirty="0"/>
              <a:t>Q function </a:t>
            </a:r>
            <a:r>
              <a:rPr lang="zh-CN" altLang="en-US" sz="2400" dirty="0"/>
              <a:t>是否正常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一炮双响的情况怎么考虑！（</a:t>
            </a:r>
            <a:r>
              <a:rPr lang="en-US" altLang="zh-CN" sz="2400" dirty="0"/>
              <a:t>not suing </a:t>
            </a:r>
            <a:r>
              <a:rPr lang="en-US" altLang="zh-CN" sz="2400" dirty="0" err="1"/>
              <a:t>game_step</a:t>
            </a:r>
            <a:r>
              <a:rPr lang="en-US" altLang="zh-CN" sz="2400" dirty="0"/>
              <a:t> += 1 !!!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是否要包含从悬牌到下一步的</a:t>
            </a:r>
            <a:r>
              <a:rPr lang="en-US" altLang="zh-CN" sz="2400" dirty="0"/>
              <a:t>state transition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1120</Words>
  <Application>Microsoft Office PowerPoint</Application>
  <PresentationFormat>Widescreen</PresentationFormat>
  <Paragraphs>274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Office Theme</vt:lpstr>
      <vt:lpstr>Feature used for FrOst Ver3</vt:lpstr>
      <vt:lpstr>PowerPoint Presentation</vt:lpstr>
      <vt:lpstr>PowerPoint Presentation</vt:lpstr>
      <vt:lpstr>PowerPoint Presentation</vt:lpstr>
      <vt:lpstr>Decision Making Situations</vt:lpstr>
      <vt:lpstr>没包含的信息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 (FA Talent)</cp:lastModifiedBy>
  <cp:revision>107</cp:revision>
  <dcterms:created xsi:type="dcterms:W3CDTF">2019-05-17T10:42:15Z</dcterms:created>
  <dcterms:modified xsi:type="dcterms:W3CDTF">2021-07-19T11:10:04Z</dcterms:modified>
</cp:coreProperties>
</file>