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Feature used for FrOst Ver2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37963"/>
              </p:ext>
            </p:extLst>
          </p:nvPr>
        </p:nvGraphicFramePr>
        <p:xfrm>
          <a:off x="915786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万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白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37788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张    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张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张  宝牌数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5094" y="54083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手牌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6132" y="629638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6153"/>
              </p:ext>
            </p:extLst>
          </p:nvPr>
        </p:nvGraphicFramePr>
        <p:xfrm>
          <a:off x="3681317" y="1103752"/>
          <a:ext cx="24587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88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338191" y="574556"/>
            <a:ext cx="487210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6671" y="1928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宝牌指示牌算在牌河里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06190"/>
              </p:ext>
            </p:extLst>
          </p:nvPr>
        </p:nvGraphicFramePr>
        <p:xfrm>
          <a:off x="10398441" y="1070032"/>
          <a:ext cx="1712421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807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22280" y="6141229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张   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张  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张      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张   宝牌数  是否手切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98441" y="6143301"/>
            <a:ext cx="1869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宝牌   场风  自风</a:t>
            </a:r>
            <a:endParaRPr lang="en-US" altLang="zh-CN" sz="1600" dirty="0" smtClean="0"/>
          </a:p>
          <a:p>
            <a:r>
              <a:rPr lang="zh-CN" altLang="en-US" sz="1600" dirty="0" smtClean="0"/>
              <a:t>指示牌</a:t>
            </a:r>
            <a:endParaRPr lang="zh-CN" altLang="en-US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36319"/>
              </p:ext>
            </p:extLst>
          </p:nvPr>
        </p:nvGraphicFramePr>
        <p:xfrm>
          <a:off x="9285548" y="1070030"/>
          <a:ext cx="905856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236164" y="6141229"/>
            <a:ext cx="186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悬牌   宝</a:t>
            </a:r>
            <a:endParaRPr lang="en-US" altLang="zh-CN" sz="1600" dirty="0" smtClean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64858"/>
              </p:ext>
            </p:extLst>
          </p:nvPr>
        </p:nvGraphicFramePr>
        <p:xfrm>
          <a:off x="6579629" y="1145913"/>
          <a:ext cx="235385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1716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32265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。</a:t>
                      </a:r>
                      <a:endParaRPr lang="en-US" altLang="zh-C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751291" y="616717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副露 </a:t>
            </a:r>
            <a:r>
              <a:rPr lang="en-US" altLang="zh-CN" dirty="0" smtClean="0"/>
              <a:t>x4 (</a:t>
            </a:r>
            <a:r>
              <a:rPr lang="zh-CN" altLang="en-US" dirty="0" smtClean="0"/>
              <a:t>自己和对手）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56003" y="6138039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张 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张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张 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张  宝牌</a:t>
            </a:r>
            <a:r>
              <a:rPr lang="zh-CN" altLang="en-US" sz="1200" dirty="0" smtClean="0"/>
              <a:t>数 </a:t>
            </a:r>
            <a:r>
              <a:rPr lang="zh-CN" altLang="en-US" sz="1200" dirty="0" smtClean="0"/>
              <a:t>哪张被</a:t>
            </a:r>
            <a:r>
              <a:rPr lang="en-US" altLang="zh-CN" sz="1200" smtClean="0"/>
              <a:t>chi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47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双立直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 or</a:t>
                      </a:r>
                      <a:r>
                        <a:rPr lang="en-US" altLang="zh-CN" baseline="0" dirty="0" smtClean="0"/>
                        <a:t> 1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庄家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en-US" altLang="zh-CN" baseline="0" dirty="0" smtClean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各家手牌数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手牌数</a:t>
                      </a:r>
                      <a:r>
                        <a:rPr lang="en-US" altLang="zh-CN" dirty="0" smtClean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巡数</a:t>
                      </a:r>
                      <a:r>
                        <a:rPr lang="en-US" altLang="zh-CN" dirty="0" smtClean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牌山剩余牌数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剩余牌数</a:t>
                      </a:r>
                      <a:r>
                        <a:rPr lang="en-US" altLang="zh-CN" dirty="0" smtClean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全局杠数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杠数</a:t>
                      </a:r>
                      <a:r>
                        <a:rPr lang="en-US" altLang="zh-CN" dirty="0" smtClean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是否第一回合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自己和了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 smtClean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悬牌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打牌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摸牌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杠</a:t>
            </a:r>
            <a:endParaRPr lang="zh-CN" alt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</a:t>
            </a:r>
            <a:r>
              <a:rPr lang="zh-CN" altLang="en-US" sz="2400" dirty="0" smtClean="0"/>
              <a:t>他玩家行动</a:t>
            </a:r>
            <a:endParaRPr lang="zh-CN" altLang="en-US" sz="2400" dirty="0"/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抢（暗）杠</a:t>
            </a:r>
            <a:endParaRPr lang="zh-CN" altLang="en-US" sz="3200" dirty="0"/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14 </a:t>
            </a:r>
            <a:r>
              <a:rPr lang="zh-CN" altLang="en-US" sz="2000" b="1" dirty="0" smtClean="0"/>
              <a:t>张 自牌</a:t>
            </a:r>
            <a:endParaRPr lang="en-US" altLang="zh-CN" sz="2000" b="1" dirty="0" smtClean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自摸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吃碰</a:t>
            </a:r>
            <a:endParaRPr lang="zh-CN" alt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13 </a:t>
            </a:r>
            <a:r>
              <a:rPr lang="zh-CN" altLang="en-US" sz="2000" b="1" dirty="0" smtClean="0"/>
              <a:t>张 自牌</a:t>
            </a:r>
            <a:endParaRPr lang="zh-CN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暗杠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410</Words>
  <Application>Microsoft Office PowerPoint</Application>
  <PresentationFormat>Widescreen</PresentationFormat>
  <Paragraphs>230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等线</vt:lpstr>
      <vt:lpstr>等线 Light</vt:lpstr>
      <vt:lpstr>Arial</vt:lpstr>
      <vt:lpstr>Office Theme</vt:lpstr>
      <vt:lpstr>Feature used for FrOst Ver2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Han Dongqi</cp:lastModifiedBy>
  <cp:revision>44</cp:revision>
  <dcterms:created xsi:type="dcterms:W3CDTF">2019-05-17T10:42:15Z</dcterms:created>
  <dcterms:modified xsi:type="dcterms:W3CDTF">2019-08-02T07:43:45Z</dcterms:modified>
</cp:coreProperties>
</file>