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used for </a:t>
            </a:r>
            <a:r>
              <a:rPr lang="en-US" altLang="zh-CN" dirty="0" err="1"/>
              <a:t>FrOst</a:t>
            </a:r>
            <a:r>
              <a:rPr lang="en-US" altLang="zh-CN" dirty="0"/>
              <a:t> Ver3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5786" y="1070032"/>
          <a:ext cx="2458725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745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91745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白</a:t>
            </a:r>
            <a:endParaRPr lang="en-US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737788" y="6141229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张    </a:t>
            </a:r>
            <a:r>
              <a:rPr lang="en-US" altLang="zh-CN" sz="1600" dirty="0"/>
              <a:t>2</a:t>
            </a:r>
            <a:r>
              <a:rPr lang="zh-CN" altLang="en-US" sz="1600" dirty="0"/>
              <a:t>张   </a:t>
            </a:r>
            <a:r>
              <a:rPr lang="en-US" altLang="zh-CN" sz="1600" dirty="0"/>
              <a:t>3</a:t>
            </a:r>
            <a:r>
              <a:rPr lang="zh-CN" altLang="en-US" sz="1600" dirty="0"/>
              <a:t>张   </a:t>
            </a:r>
            <a:r>
              <a:rPr lang="en-US" altLang="zh-CN" sz="1600" dirty="0"/>
              <a:t>4</a:t>
            </a:r>
            <a:r>
              <a:rPr lang="zh-CN" altLang="en-US" sz="1600" dirty="0"/>
              <a:t>张  宝牌数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55094" y="540836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6132" y="629638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681317" y="1103752"/>
          <a:ext cx="24587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88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409788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3338191" y="574556"/>
            <a:ext cx="487210" cy="57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6671" y="19289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宝牌指示牌算在牌河里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410738" y="1070032"/>
          <a:ext cx="170012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510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570807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622280" y="6141229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 </a:t>
            </a:r>
            <a:r>
              <a:rPr lang="en-US" altLang="zh-CN" sz="1200" dirty="0"/>
              <a:t>2</a:t>
            </a:r>
            <a:r>
              <a:rPr lang="zh-CN" altLang="en-US" sz="1200" dirty="0"/>
              <a:t>张   </a:t>
            </a:r>
            <a:r>
              <a:rPr lang="en-US" altLang="zh-CN" sz="1200" dirty="0"/>
              <a:t>3</a:t>
            </a:r>
            <a:r>
              <a:rPr lang="zh-CN" altLang="en-US" sz="1200" dirty="0"/>
              <a:t>张      </a:t>
            </a:r>
            <a:r>
              <a:rPr lang="en-US" altLang="zh-CN" sz="1200" dirty="0"/>
              <a:t>4</a:t>
            </a:r>
            <a:r>
              <a:rPr lang="zh-CN" altLang="en-US" sz="1200" dirty="0"/>
              <a:t>张   宝牌数  是否手切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22718" y="6086145"/>
            <a:ext cx="1869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宝牌数  场风  自风</a:t>
            </a:r>
            <a:endParaRPr lang="en-US" altLang="zh-CN" sz="16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9285548" y="1070030"/>
          <a:ext cx="905856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452928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152817" y="6086145"/>
            <a:ext cx="1781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打牌  打</a:t>
            </a:r>
            <a:r>
              <a:rPr lang="en-US" altLang="zh-CN" sz="1400" dirty="0"/>
              <a:t>+</a:t>
            </a:r>
            <a:r>
              <a:rPr lang="zh-CN" altLang="en-US" sz="1400" dirty="0"/>
              <a:t>立</a:t>
            </a:r>
            <a:endParaRPr lang="en-US" altLang="zh-CN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79629" y="1145913"/>
          <a:ext cx="235385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3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2233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2233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7288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1716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32265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751291" y="616717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副露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56003" y="6138039"/>
            <a:ext cx="267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</a:t>
            </a:r>
            <a:r>
              <a:rPr lang="en-US" altLang="zh-CN" sz="1200" dirty="0"/>
              <a:t>2</a:t>
            </a:r>
            <a:r>
              <a:rPr lang="zh-CN" altLang="en-US" sz="1200" dirty="0"/>
              <a:t>张  </a:t>
            </a:r>
            <a:r>
              <a:rPr lang="en-US" altLang="zh-CN" sz="1200" dirty="0"/>
              <a:t>3</a:t>
            </a:r>
            <a:r>
              <a:rPr lang="zh-CN" altLang="en-US" sz="1200" dirty="0"/>
              <a:t>张  </a:t>
            </a:r>
            <a:r>
              <a:rPr lang="en-US" altLang="zh-CN" sz="1200" dirty="0"/>
              <a:t>4</a:t>
            </a:r>
            <a:r>
              <a:rPr lang="zh-CN" altLang="en-US" sz="1200" dirty="0"/>
              <a:t>张  宝牌数 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</a:rPr>
              <a:t>哪张被鸣</a:t>
            </a:r>
          </a:p>
        </p:txBody>
      </p:sp>
    </p:spTree>
    <p:extLst>
      <p:ext uri="{BB962C8B-B14F-4D97-AF65-F5344CB8AC3E}">
        <p14:creationId xmlns:p14="http://schemas.microsoft.com/office/powerpoint/2010/main" val="307860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CFD8-D5BD-47E2-9D0B-FF25AAC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没包含的信息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07AA-133D-4D21-9A94-5CB49969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立直</a:t>
            </a:r>
            <a:endParaRPr lang="en-US" altLang="zh-CN" dirty="0"/>
          </a:p>
          <a:p>
            <a:r>
              <a:rPr lang="zh-CN" altLang="en-US" dirty="0"/>
              <a:t>庄家</a:t>
            </a:r>
            <a:endParaRPr lang="en-US" altLang="zh-CN" dirty="0"/>
          </a:p>
          <a:p>
            <a:r>
              <a:rPr lang="zh-CN" altLang="en-US" dirty="0"/>
              <a:t>场</a:t>
            </a:r>
            <a:r>
              <a:rPr lang="zh-CN" altLang="en-US"/>
              <a:t>上的点棒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54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92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/>
                        <a:t>双立直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庄家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门清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各家手牌数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手牌数</a:t>
                      </a:r>
                      <a:r>
                        <a:rPr lang="en-US" altLang="zh-CN" dirty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  <a:r>
                        <a:rPr lang="en-US" altLang="zh-CN" dirty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牌山剩余牌数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剩余牌数</a:t>
                      </a:r>
                      <a:r>
                        <a:rPr lang="en-US" altLang="zh-CN" dirty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杠数</a:t>
                      </a:r>
                      <a:r>
                        <a:rPr lang="en-US" altLang="zh-CN" dirty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是否第一回合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悬牌</a:t>
            </a: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打牌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摸牌</a:t>
            </a:r>
            <a:r>
              <a:rPr lang="en-US" altLang="zh-CN" sz="3200" dirty="0"/>
              <a:t>/</a:t>
            </a:r>
            <a:r>
              <a:rPr lang="zh-CN" altLang="en-US" sz="3200" dirty="0"/>
              <a:t>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其他玩家行动</a:t>
            </a:r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荣和</a:t>
            </a:r>
            <a:r>
              <a:rPr lang="en-US" altLang="zh-CN" sz="3200" dirty="0"/>
              <a:t>/</a:t>
            </a:r>
            <a:r>
              <a:rPr lang="zh-CN" altLang="en-US" sz="3200" dirty="0"/>
              <a:t>抢（暗）杠</a:t>
            </a:r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吃碰</a:t>
            </a:r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13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暗杠</a:t>
            </a:r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425</Words>
  <Application>Microsoft Office PowerPoint</Application>
  <PresentationFormat>Widescreen</PresentationFormat>
  <Paragraphs>233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Feature used for FrOst Ver3</vt:lpstr>
      <vt:lpstr>PowerPoint Presentation</vt:lpstr>
      <vt:lpstr>没包含的信息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Dongqi Han (FA Talent)</cp:lastModifiedBy>
  <cp:revision>59</cp:revision>
  <dcterms:created xsi:type="dcterms:W3CDTF">2019-05-17T10:42:15Z</dcterms:created>
  <dcterms:modified xsi:type="dcterms:W3CDTF">2021-07-19T01:50:32Z</dcterms:modified>
</cp:coreProperties>
</file>