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3" r:id="rId5"/>
    <p:sldId id="261" r:id="rId6"/>
    <p:sldId id="262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0448-6768-40D3-BBC5-EB51ED0A7096}" type="datetimeFigureOut">
              <a:rPr lang="fr-FR" smtClean="0"/>
              <a:t>27/11/2022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5842-ECE6-4901-BD5D-4DA8E25577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917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0448-6768-40D3-BBC5-EB51ED0A7096}" type="datetimeFigureOut">
              <a:rPr lang="fr-FR" smtClean="0"/>
              <a:t>27/11/2022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5842-ECE6-4901-BD5D-4DA8E25577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708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0448-6768-40D3-BBC5-EB51ED0A7096}" type="datetimeFigureOut">
              <a:rPr lang="fr-FR" smtClean="0"/>
              <a:t>27/11/2022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5842-ECE6-4901-BD5D-4DA8E25577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7338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0448-6768-40D3-BBC5-EB51ED0A7096}" type="datetimeFigureOut">
              <a:rPr lang="fr-FR" smtClean="0"/>
              <a:t>27/11/2022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5842-ECE6-4901-BD5D-4DA8E25577C0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8620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0448-6768-40D3-BBC5-EB51ED0A7096}" type="datetimeFigureOut">
              <a:rPr lang="fr-FR" smtClean="0"/>
              <a:t>27/11/2022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5842-ECE6-4901-BD5D-4DA8E25577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3437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0448-6768-40D3-BBC5-EB51ED0A7096}" type="datetimeFigureOut">
              <a:rPr lang="fr-FR" smtClean="0"/>
              <a:t>27/11/2022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5842-ECE6-4901-BD5D-4DA8E25577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4344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0448-6768-40D3-BBC5-EB51ED0A7096}" type="datetimeFigureOut">
              <a:rPr lang="fr-FR" smtClean="0"/>
              <a:t>27/11/2022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5842-ECE6-4901-BD5D-4DA8E25577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2374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0448-6768-40D3-BBC5-EB51ED0A7096}" type="datetimeFigureOut">
              <a:rPr lang="fr-FR" smtClean="0"/>
              <a:t>27/11/2022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5842-ECE6-4901-BD5D-4DA8E25577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1974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0448-6768-40D3-BBC5-EB51ED0A7096}" type="datetimeFigureOut">
              <a:rPr lang="fr-FR" smtClean="0"/>
              <a:t>27/11/2022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5842-ECE6-4901-BD5D-4DA8E25577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6277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0448-6768-40D3-BBC5-EB51ED0A7096}" type="datetimeFigureOut">
              <a:rPr lang="fr-FR" smtClean="0"/>
              <a:t>27/11/2022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5842-ECE6-4901-BD5D-4DA8E25577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396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0448-6768-40D3-BBC5-EB51ED0A7096}" type="datetimeFigureOut">
              <a:rPr lang="fr-FR" smtClean="0"/>
              <a:t>27/11/2022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5842-ECE6-4901-BD5D-4DA8E25577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2923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0448-6768-40D3-BBC5-EB51ED0A7096}" type="datetimeFigureOut">
              <a:rPr lang="fr-FR" smtClean="0"/>
              <a:t>27/11/2022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5842-ECE6-4901-BD5D-4DA8E25577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2855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0448-6768-40D3-BBC5-EB51ED0A7096}" type="datetimeFigureOut">
              <a:rPr lang="fr-FR" smtClean="0"/>
              <a:t>27/11/2022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5842-ECE6-4901-BD5D-4DA8E25577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6813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0448-6768-40D3-BBC5-EB51ED0A7096}" type="datetimeFigureOut">
              <a:rPr lang="fr-FR" smtClean="0"/>
              <a:t>27/11/2022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5842-ECE6-4901-BD5D-4DA8E25577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5623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0448-6768-40D3-BBC5-EB51ED0A7096}" type="datetimeFigureOut">
              <a:rPr lang="fr-FR" smtClean="0"/>
              <a:t>27/11/2022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5842-ECE6-4901-BD5D-4DA8E25577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462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0448-6768-40D3-BBC5-EB51ED0A7096}" type="datetimeFigureOut">
              <a:rPr lang="fr-FR" smtClean="0"/>
              <a:t>27/11/2022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5842-ECE6-4901-BD5D-4DA8E25577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7778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0448-6768-40D3-BBC5-EB51ED0A7096}" type="datetimeFigureOut">
              <a:rPr lang="fr-FR" smtClean="0"/>
              <a:t>27/11/2022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5842-ECE6-4901-BD5D-4DA8E25577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087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ABB0448-6768-40D3-BBC5-EB51ED0A7096}" type="datetimeFigureOut">
              <a:rPr lang="fr-FR" smtClean="0"/>
              <a:t>27/11/2022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9BF5842-ECE6-4901-BD5D-4DA8E25577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82129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39E733-C931-24A4-901B-0DD6C89D9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5379" y="375729"/>
            <a:ext cx="9440034" cy="1828801"/>
          </a:xfrm>
        </p:spPr>
        <p:txBody>
          <a:bodyPr>
            <a:normAutofit/>
          </a:bodyPr>
          <a:lstStyle/>
          <a:p>
            <a:r>
              <a:rPr lang="fr-FR" b="1" i="0" dirty="0" err="1">
                <a:solidFill>
                  <a:srgbClr val="F0F8FF"/>
                </a:solidFill>
                <a:effectLst/>
                <a:latin typeface="Nova Square"/>
              </a:rPr>
              <a:t>Buy</a:t>
            </a:r>
            <a:r>
              <a:rPr lang="fr-FR" b="1" i="0" dirty="0">
                <a:solidFill>
                  <a:srgbClr val="F0F8FF"/>
                </a:solidFill>
                <a:effectLst/>
                <a:latin typeface="Nova Square"/>
              </a:rPr>
              <a:t> </a:t>
            </a:r>
            <a:r>
              <a:rPr lang="fr-FR" b="1" i="0" dirty="0" err="1">
                <a:solidFill>
                  <a:srgbClr val="F0F8FF"/>
                </a:solidFill>
                <a:effectLst/>
                <a:latin typeface="Nova Square"/>
              </a:rPr>
              <a:t>your</a:t>
            </a:r>
            <a:r>
              <a:rPr lang="fr-FR" b="1" i="0" dirty="0">
                <a:solidFill>
                  <a:srgbClr val="F0F8FF"/>
                </a:solidFill>
                <a:effectLst/>
                <a:latin typeface="Nova Square"/>
              </a:rPr>
              <a:t> </a:t>
            </a:r>
            <a:r>
              <a:rPr lang="fr-FR" b="1" i="0" dirty="0" err="1">
                <a:solidFill>
                  <a:srgbClr val="F0F8FF"/>
                </a:solidFill>
                <a:effectLst/>
                <a:latin typeface="Nova Square"/>
              </a:rPr>
              <a:t>space</a:t>
            </a:r>
            <a:r>
              <a:rPr lang="fr-FR" b="1" i="0" dirty="0">
                <a:solidFill>
                  <a:srgbClr val="F0F8FF"/>
                </a:solidFill>
                <a:effectLst/>
                <a:latin typeface="Nova Square"/>
              </a:rPr>
              <a:t> place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B66DC4-8F0F-568B-6CF8-636D7B12D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983" y="2204530"/>
            <a:ext cx="9440034" cy="1049867"/>
          </a:xfrm>
        </p:spPr>
        <p:txBody>
          <a:bodyPr/>
          <a:lstStyle/>
          <a:p>
            <a:r>
              <a:rPr lang="fr-FR" dirty="0">
                <a:latin typeface="Nova Square"/>
              </a:rPr>
              <a:t>Beyer Ruben Partiel E5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3F6528B-B0D4-FD11-27D6-72426F886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660" y="3254397"/>
            <a:ext cx="2193472" cy="230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068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33666F-F1D9-0B51-D191-243054B0D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latin typeface="Nova Square"/>
              </a:rPr>
              <a:t>Sommaire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400770-48BF-2523-04B8-4792D9658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>
                <a:latin typeface="Nova Square"/>
              </a:rPr>
              <a:t>Le thème</a:t>
            </a:r>
          </a:p>
          <a:p>
            <a:r>
              <a:rPr lang="fr-FR" b="1" dirty="0">
                <a:latin typeface="Nova Square"/>
              </a:rPr>
              <a:t>La maquette / Conception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197C43A-6896-85D9-4845-608992C0A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675" y="0"/>
            <a:ext cx="1207325" cy="12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62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33666F-F1D9-0B51-D191-243054B0D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latin typeface="Nova Square"/>
              </a:rPr>
              <a:t>Le thème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400770-48BF-2523-04B8-4792D9658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775229"/>
          </a:xfrm>
        </p:spPr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fr-FR" b="1" dirty="0">
                <a:latin typeface="Nova Square"/>
              </a:rPr>
              <a:t>Mise en contexte :</a:t>
            </a:r>
          </a:p>
          <a:p>
            <a:pPr marL="36900" indent="0">
              <a:buNone/>
            </a:pPr>
            <a:r>
              <a:rPr lang="fr-FR" b="1" dirty="0">
                <a:latin typeface="Nova Square"/>
              </a:rPr>
              <a:t>Nous sommes en 3140, l’homme à colonisé l’espace fait des rencontres avec d’autre espèces , et comme bon être humain qu’il est, il a trouvé le bon filon financier, vendre* des planètes en bitcoin </a:t>
            </a:r>
            <a:r>
              <a:rPr lang="fr-FR" b="0" i="0" dirty="0">
                <a:solidFill>
                  <a:srgbClr val="C9D4DC"/>
                </a:solidFill>
                <a:effectLst/>
                <a:latin typeface="Manrope"/>
              </a:rPr>
              <a:t>₿  (Bien évidemment).</a:t>
            </a:r>
          </a:p>
          <a:p>
            <a:pPr marL="36900" indent="0">
              <a:buNone/>
            </a:pPr>
            <a:r>
              <a:rPr lang="fr-FR" b="1" dirty="0">
                <a:solidFill>
                  <a:srgbClr val="C9D4DC"/>
                </a:solidFill>
                <a:effectLst/>
                <a:latin typeface="Nova Square"/>
              </a:rPr>
              <a:t>Aujourd’hui on peut donc retrouver de nombreux sites sur </a:t>
            </a:r>
            <a:r>
              <a:rPr lang="fr-FR" b="1" dirty="0" err="1">
                <a:solidFill>
                  <a:srgbClr val="C9D4DC"/>
                </a:solidFill>
                <a:effectLst/>
                <a:latin typeface="Nova Square"/>
              </a:rPr>
              <a:t>galactiqueNet</a:t>
            </a:r>
            <a:r>
              <a:rPr lang="fr-FR" b="1" dirty="0">
                <a:solidFill>
                  <a:srgbClr val="C9D4DC"/>
                </a:solidFill>
                <a:effectLst/>
                <a:latin typeface="Nova Square"/>
              </a:rPr>
              <a:t> vendant* des planètes, dont </a:t>
            </a:r>
            <a:r>
              <a:rPr lang="fr-FR" sz="2800" b="1" i="0" u="sng" dirty="0" err="1">
                <a:solidFill>
                  <a:srgbClr val="F0F8FF"/>
                </a:solidFill>
                <a:effectLst/>
                <a:latin typeface="Nova Square"/>
              </a:rPr>
              <a:t>Buy</a:t>
            </a:r>
            <a:r>
              <a:rPr lang="fr-FR" sz="2800" b="1" i="0" u="sng" dirty="0">
                <a:solidFill>
                  <a:srgbClr val="F0F8FF"/>
                </a:solidFill>
                <a:effectLst/>
                <a:latin typeface="Nova Square"/>
              </a:rPr>
              <a:t> </a:t>
            </a:r>
            <a:r>
              <a:rPr lang="fr-FR" sz="2800" b="1" i="0" u="sng" dirty="0" err="1">
                <a:solidFill>
                  <a:srgbClr val="F0F8FF"/>
                </a:solidFill>
                <a:effectLst/>
                <a:latin typeface="Nova Square"/>
              </a:rPr>
              <a:t>your</a:t>
            </a:r>
            <a:r>
              <a:rPr lang="fr-FR" sz="2800" b="1" i="0" u="sng" dirty="0">
                <a:solidFill>
                  <a:srgbClr val="F0F8FF"/>
                </a:solidFill>
                <a:effectLst/>
                <a:latin typeface="Nova Square"/>
              </a:rPr>
              <a:t> </a:t>
            </a:r>
            <a:r>
              <a:rPr lang="fr-FR" sz="2800" b="1" i="0" u="sng" dirty="0" err="1">
                <a:solidFill>
                  <a:srgbClr val="F0F8FF"/>
                </a:solidFill>
                <a:effectLst/>
                <a:latin typeface="Nova Square"/>
              </a:rPr>
              <a:t>space</a:t>
            </a:r>
            <a:r>
              <a:rPr lang="fr-FR" sz="2800" b="1" i="0" u="sng" dirty="0">
                <a:solidFill>
                  <a:srgbClr val="F0F8FF"/>
                </a:solidFill>
                <a:effectLst/>
                <a:latin typeface="Nova Square"/>
              </a:rPr>
              <a:t> place </a:t>
            </a:r>
            <a:r>
              <a:rPr lang="fr-FR" b="1" dirty="0">
                <a:solidFill>
                  <a:srgbClr val="C9D4DC"/>
                </a:solidFill>
                <a:effectLst/>
                <a:latin typeface="Nova Square"/>
              </a:rPr>
              <a:t>fait partie, il vend planètes découvertes durant l’ère préhistorique</a:t>
            </a:r>
            <a:endParaRPr lang="fr-FR" b="1" i="0" dirty="0">
              <a:solidFill>
                <a:srgbClr val="C9D4DC"/>
              </a:solidFill>
              <a:effectLst/>
              <a:latin typeface="Nova Square"/>
            </a:endParaRPr>
          </a:p>
          <a:p>
            <a:pPr marL="36900" indent="0">
              <a:buNone/>
            </a:pPr>
            <a:endParaRPr lang="fr-FR" b="1" dirty="0">
              <a:latin typeface="Nova Square"/>
            </a:endParaRPr>
          </a:p>
          <a:p>
            <a:pPr marL="36900" indent="0">
              <a:buNone/>
            </a:pPr>
            <a:endParaRPr lang="fr-FR" b="1" dirty="0">
              <a:latin typeface="Nova Square"/>
            </a:endParaRPr>
          </a:p>
          <a:p>
            <a:pPr marL="36900" indent="0">
              <a:buNone/>
            </a:pPr>
            <a:endParaRPr lang="fr-FR" b="1" dirty="0">
              <a:latin typeface="Nova Square"/>
            </a:endParaRPr>
          </a:p>
          <a:p>
            <a:pPr marL="36900" indent="0" algn="r">
              <a:buNone/>
            </a:pPr>
            <a:endParaRPr lang="fr-FR" sz="800" b="1" dirty="0">
              <a:latin typeface="Nova Square"/>
            </a:endParaRPr>
          </a:p>
          <a:p>
            <a:pPr marL="36900" indent="0" algn="r">
              <a:buNone/>
            </a:pPr>
            <a:endParaRPr lang="fr-FR" sz="800" b="1" dirty="0">
              <a:latin typeface="Nova Square"/>
            </a:endParaRPr>
          </a:p>
          <a:p>
            <a:pPr marL="36900" indent="0" algn="r">
              <a:buNone/>
            </a:pPr>
            <a:endParaRPr lang="fr-FR" sz="800" b="1" dirty="0">
              <a:latin typeface="Nova Square"/>
            </a:endParaRPr>
          </a:p>
          <a:p>
            <a:pPr marL="36900" indent="0" algn="r">
              <a:buNone/>
            </a:pPr>
            <a:endParaRPr lang="fr-FR" sz="800" b="1" dirty="0">
              <a:latin typeface="Nova Square"/>
            </a:endParaRPr>
          </a:p>
          <a:p>
            <a:pPr marL="36900" indent="0" algn="r">
              <a:buNone/>
            </a:pPr>
            <a:r>
              <a:rPr lang="fr-FR" sz="800" b="1" dirty="0">
                <a:latin typeface="Nova Square"/>
              </a:rPr>
              <a:t>*Nous vous invitons à lire la page des mentions légale de notre site,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197C43A-6896-85D9-4845-608992C0A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675" y="0"/>
            <a:ext cx="1207325" cy="12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859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33666F-F1D9-0B51-D191-243054B0D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latin typeface="Nova Square"/>
              </a:rPr>
              <a:t>La Maquette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400770-48BF-2523-04B8-4792D9658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126" y="1833391"/>
            <a:ext cx="11193099" cy="970450"/>
          </a:xfrm>
        </p:spPr>
        <p:txBody>
          <a:bodyPr/>
          <a:lstStyle/>
          <a:p>
            <a:pPr marL="36900" indent="0">
              <a:buNone/>
            </a:pPr>
            <a:r>
              <a:rPr lang="fr-FR" b="1" dirty="0">
                <a:latin typeface="Nova Square"/>
              </a:rPr>
              <a:t>J’ai donc fait un </a:t>
            </a:r>
            <a:r>
              <a:rPr lang="fr-FR" b="1" dirty="0" err="1">
                <a:latin typeface="Nova Square"/>
              </a:rPr>
              <a:t>template</a:t>
            </a:r>
            <a:r>
              <a:rPr lang="fr-FR" b="1" dirty="0">
                <a:latin typeface="Nova Square"/>
              </a:rPr>
              <a:t> de base, que l’on retrouve sur toute mes pages, constitué, du titre de la barre de navigation et du </a:t>
            </a:r>
            <a:r>
              <a:rPr lang="fr-FR" b="1" dirty="0" err="1">
                <a:latin typeface="Nova Square"/>
              </a:rPr>
              <a:t>footer</a:t>
            </a:r>
            <a:r>
              <a:rPr lang="fr-FR" b="1" dirty="0">
                <a:latin typeface="Nova Square"/>
              </a:rPr>
              <a:t>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197C43A-6896-85D9-4845-608992C0A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675" y="0"/>
            <a:ext cx="1207325" cy="126642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45A2894-B8CF-E680-FB25-5809F883B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337" y="2726926"/>
            <a:ext cx="9793067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819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33666F-F1D9-0B51-D191-243054B0D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latin typeface="Nova Square"/>
              </a:rPr>
              <a:t>La Maquette / Conception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400770-48BF-2523-04B8-4792D9658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126" y="1833390"/>
            <a:ext cx="11193099" cy="4058751"/>
          </a:xfrm>
        </p:spPr>
        <p:txBody>
          <a:bodyPr/>
          <a:lstStyle/>
          <a:p>
            <a:pPr marL="36900" indent="0">
              <a:buNone/>
            </a:pPr>
            <a:r>
              <a:rPr lang="fr-FR" b="1" dirty="0">
                <a:latin typeface="Nova Square"/>
              </a:rPr>
              <a:t>Je n’ai donc pas réellement fait de maquette, je suis partie du postulat de départ, « Un site des zone a cliqué, on arrive sur une page de vente, qui mène ensuite à l’achat » :</a:t>
            </a:r>
          </a:p>
          <a:p>
            <a:pPr marL="36900" indent="0">
              <a:buNone/>
            </a:pPr>
            <a:r>
              <a:rPr lang="fr-FR" b="1" dirty="0">
                <a:latin typeface="Nova Square"/>
              </a:rPr>
              <a:t>Mon site est donc découpé en 3 grandes Page :</a:t>
            </a:r>
          </a:p>
          <a:p>
            <a:pPr marL="36900" indent="0">
              <a:buNone/>
            </a:pPr>
            <a:r>
              <a:rPr lang="fr-FR" b="1" dirty="0">
                <a:latin typeface="Nova Square"/>
              </a:rPr>
              <a:t>|_</a:t>
            </a:r>
            <a:r>
              <a:rPr lang="fr-FR" b="1" dirty="0" err="1">
                <a:latin typeface="Nova Square"/>
              </a:rPr>
              <a:t>Page_Acceuil</a:t>
            </a:r>
            <a:endParaRPr lang="fr-FR" b="1" dirty="0">
              <a:latin typeface="Nova Square"/>
            </a:endParaRPr>
          </a:p>
          <a:p>
            <a:pPr marL="36900" indent="0">
              <a:buNone/>
            </a:pPr>
            <a:r>
              <a:rPr lang="fr-FR" b="1" dirty="0">
                <a:latin typeface="Nova Square"/>
              </a:rPr>
              <a:t>|_</a:t>
            </a:r>
            <a:r>
              <a:rPr lang="fr-FR" b="1" dirty="0" err="1">
                <a:latin typeface="Nova Square"/>
              </a:rPr>
              <a:t>Page_Achat</a:t>
            </a:r>
            <a:endParaRPr lang="fr-FR" b="1" dirty="0">
              <a:latin typeface="Nova Square"/>
            </a:endParaRPr>
          </a:p>
          <a:p>
            <a:pPr marL="36900" indent="0">
              <a:buNone/>
            </a:pPr>
            <a:r>
              <a:rPr lang="fr-FR" b="1" dirty="0">
                <a:latin typeface="Nova Square"/>
              </a:rPr>
              <a:t>	|_Kepler22b</a:t>
            </a:r>
          </a:p>
          <a:p>
            <a:pPr marL="36900" indent="0">
              <a:buNone/>
            </a:pPr>
            <a:r>
              <a:rPr lang="fr-FR" b="1" dirty="0">
                <a:latin typeface="Nova Square"/>
              </a:rPr>
              <a:t>	|_Trappist1D</a:t>
            </a:r>
          </a:p>
          <a:p>
            <a:pPr marL="36900" indent="0">
              <a:buNone/>
            </a:pPr>
            <a:r>
              <a:rPr lang="fr-FR" b="1" dirty="0">
                <a:latin typeface="Nova Square"/>
              </a:rPr>
              <a:t>	_Buy.css</a:t>
            </a:r>
          </a:p>
          <a:p>
            <a:pPr marL="36900" indent="0">
              <a:buNone/>
            </a:pPr>
            <a:r>
              <a:rPr lang="fr-FR" b="1" dirty="0">
                <a:latin typeface="Nova Square"/>
              </a:rPr>
              <a:t>|_</a:t>
            </a:r>
            <a:r>
              <a:rPr lang="fr-FR" b="1" dirty="0" err="1">
                <a:latin typeface="Nova Square"/>
              </a:rPr>
              <a:t>Page_Légal</a:t>
            </a:r>
            <a:endParaRPr lang="fr-FR" b="1" dirty="0">
              <a:latin typeface="Nova Square"/>
            </a:endParaRPr>
          </a:p>
          <a:p>
            <a:pPr marL="36900" indent="0">
              <a:buNone/>
            </a:pPr>
            <a:endParaRPr lang="fr-FR" b="1" dirty="0">
              <a:latin typeface="Nova Square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197C43A-6896-85D9-4845-608992C0A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675" y="0"/>
            <a:ext cx="1207325" cy="12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719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33666F-F1D9-0B51-D191-243054B0D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latin typeface="Nova Square"/>
              </a:rPr>
              <a:t>La Maquette La Maquette / Conception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400770-48BF-2523-04B8-4792D9658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126" y="1465256"/>
            <a:ext cx="11193099" cy="1454098"/>
          </a:xfrm>
        </p:spPr>
        <p:txBody>
          <a:bodyPr/>
          <a:lstStyle/>
          <a:p>
            <a:pPr marL="36900" indent="0">
              <a:buNone/>
            </a:pPr>
            <a:r>
              <a:rPr lang="fr-FR" b="1" dirty="0">
                <a:latin typeface="Nova Square"/>
              </a:rPr>
              <a:t>|_</a:t>
            </a:r>
            <a:r>
              <a:rPr lang="fr-FR" b="1" dirty="0" err="1">
                <a:latin typeface="Nova Square"/>
              </a:rPr>
              <a:t>Page_Acceuil</a:t>
            </a:r>
            <a:endParaRPr lang="fr-FR" b="1" dirty="0">
              <a:latin typeface="Nova Square"/>
            </a:endParaRPr>
          </a:p>
          <a:p>
            <a:pPr marL="36900" indent="0">
              <a:buNone/>
            </a:pPr>
            <a:r>
              <a:rPr lang="fr-FR" b="1" dirty="0">
                <a:latin typeface="Nova Square"/>
              </a:rPr>
              <a:t>Pour la page d’</a:t>
            </a:r>
            <a:r>
              <a:rPr lang="fr-FR" b="1" dirty="0" err="1">
                <a:latin typeface="Nova Square"/>
              </a:rPr>
              <a:t>acceuil</a:t>
            </a:r>
            <a:r>
              <a:rPr lang="fr-FR" b="1" dirty="0">
                <a:latin typeface="Nova Square"/>
              </a:rPr>
              <a:t> j’ai utilisé des liste et des Flex</a:t>
            </a:r>
          </a:p>
          <a:p>
            <a:pPr marL="36900" indent="0">
              <a:buNone/>
            </a:pPr>
            <a:r>
              <a:rPr lang="fr-FR" b="1" dirty="0">
                <a:latin typeface="Nova Square"/>
              </a:rPr>
              <a:t>On y retrouve la liste des produits dont voici un exemple que l’on verra donc toute à l’heure.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197C43A-6896-85D9-4845-608992C0A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675" y="0"/>
            <a:ext cx="1207325" cy="126642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C0D7690-431F-5D13-4557-9BDE1F9A8A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8128"/>
          <a:stretch/>
        </p:blipFill>
        <p:spPr>
          <a:xfrm>
            <a:off x="806176" y="3047371"/>
            <a:ext cx="1882238" cy="282305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FBBCD2D-6BB7-26BD-593B-8FD06105A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0800" y="2979431"/>
            <a:ext cx="3566574" cy="295893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4EF0C7F-9C88-EA95-2F10-39A1FF022D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2369" y="2919353"/>
            <a:ext cx="3210283" cy="362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717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33666F-F1D9-0B51-D191-243054B0D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latin typeface="Nova Square"/>
              </a:rPr>
              <a:t>La Maquette La Maquette / Conception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400770-48BF-2523-04B8-4792D9658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126" y="1833390"/>
            <a:ext cx="11193099" cy="4058751"/>
          </a:xfrm>
        </p:spPr>
        <p:txBody>
          <a:bodyPr/>
          <a:lstStyle/>
          <a:p>
            <a:pPr marL="36900" indent="0">
              <a:buNone/>
            </a:pPr>
            <a:r>
              <a:rPr lang="fr-FR" b="1" dirty="0">
                <a:latin typeface="Nova Square"/>
              </a:rPr>
              <a:t>|_</a:t>
            </a:r>
            <a:r>
              <a:rPr lang="fr-FR" b="1" dirty="0" err="1">
                <a:latin typeface="Nova Square"/>
              </a:rPr>
              <a:t>Page_Achat</a:t>
            </a:r>
            <a:endParaRPr lang="fr-FR" b="1" dirty="0">
              <a:latin typeface="Nova Square"/>
            </a:endParaRPr>
          </a:p>
          <a:p>
            <a:pPr marL="36900" indent="0">
              <a:buNone/>
            </a:pPr>
            <a:r>
              <a:rPr lang="fr-FR" b="1" dirty="0">
                <a:latin typeface="Nova Square"/>
              </a:rPr>
              <a:t>Celle-ci présente le produit avec un description plus précise, elle est faite de balise Table, mais </a:t>
            </a:r>
            <a:r>
              <a:rPr lang="fr-FR" b="1" dirty="0" err="1">
                <a:latin typeface="Nova Square"/>
              </a:rPr>
              <a:t>jevais</a:t>
            </a:r>
            <a:r>
              <a:rPr lang="fr-FR" b="1" dirty="0">
                <a:latin typeface="Nova Square"/>
              </a:rPr>
              <a:t> vous l’expliquez plus en détail en ouvrant le site web directement.</a:t>
            </a:r>
          </a:p>
          <a:p>
            <a:pPr marL="36900" indent="0">
              <a:buNone/>
            </a:pPr>
            <a:endParaRPr lang="fr-FR" b="1" dirty="0">
              <a:latin typeface="Nova Square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197C43A-6896-85D9-4845-608992C0A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675" y="0"/>
            <a:ext cx="1207325" cy="12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731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33666F-F1D9-0B51-D191-243054B0D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latin typeface="Nova Square"/>
              </a:rPr>
              <a:t>La Maquette La Maquette / Conception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400770-48BF-2523-04B8-4792D9658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315" y="1502523"/>
            <a:ext cx="11193099" cy="1060204"/>
          </a:xfrm>
        </p:spPr>
        <p:txBody>
          <a:bodyPr/>
          <a:lstStyle/>
          <a:p>
            <a:pPr marL="36900" indent="0">
              <a:buNone/>
            </a:pPr>
            <a:r>
              <a:rPr lang="fr-FR" b="1" dirty="0">
                <a:latin typeface="Nova Square"/>
              </a:rPr>
              <a:t>|_</a:t>
            </a:r>
            <a:r>
              <a:rPr lang="fr-FR" b="1" dirty="0" err="1">
                <a:latin typeface="Nova Square"/>
              </a:rPr>
              <a:t>Page_Légal</a:t>
            </a:r>
            <a:endParaRPr lang="fr-FR" b="1" dirty="0">
              <a:latin typeface="Nova Square"/>
            </a:endParaRPr>
          </a:p>
          <a:p>
            <a:pPr marL="36900" indent="0">
              <a:buNone/>
            </a:pPr>
            <a:r>
              <a:rPr lang="fr-FR" b="1" dirty="0">
                <a:latin typeface="Nova Square"/>
              </a:rPr>
              <a:t>Un paragraphe + un </a:t>
            </a:r>
            <a:r>
              <a:rPr lang="fr-FR" b="1" dirty="0" err="1">
                <a:latin typeface="Nova Square"/>
              </a:rPr>
              <a:t>iframe</a:t>
            </a:r>
            <a:r>
              <a:rPr lang="fr-FR" b="1" dirty="0">
                <a:latin typeface="Nova Square"/>
              </a:rPr>
              <a:t> pour avoir un </a:t>
            </a:r>
            <a:r>
              <a:rPr lang="fr-FR" b="1" dirty="0" err="1">
                <a:latin typeface="Nova Square"/>
              </a:rPr>
              <a:t>Pdf</a:t>
            </a:r>
            <a:r>
              <a:rPr lang="fr-FR" b="1" dirty="0">
                <a:latin typeface="Nova Square"/>
              </a:rPr>
              <a:t> sur notre page, simple et efficace.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197C43A-6896-85D9-4845-608992C0A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675" y="0"/>
            <a:ext cx="1207325" cy="126642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D8985A5-CD1D-38AA-1042-446E27D96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208" y="2726354"/>
            <a:ext cx="4733788" cy="196790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3AC2B67-7177-E645-5B71-BDFBC18ACE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4639"/>
          <a:stretch/>
        </p:blipFill>
        <p:spPr>
          <a:xfrm>
            <a:off x="9456737" y="1502523"/>
            <a:ext cx="2548605" cy="362000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44E58AF-8368-4648-0D28-0868E09A1BE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477" r="22736"/>
          <a:stretch/>
        </p:blipFill>
        <p:spPr>
          <a:xfrm>
            <a:off x="494539" y="2562727"/>
            <a:ext cx="3222615" cy="240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0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33666F-F1D9-0B51-D191-243054B0D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latin typeface="Nova Square"/>
              </a:rPr>
              <a:t>Nous allons donc passer à la page Web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400770-48BF-2523-04B8-4792D9658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126" y="1833390"/>
            <a:ext cx="11193099" cy="4058751"/>
          </a:xfrm>
        </p:spPr>
        <p:txBody>
          <a:bodyPr/>
          <a:lstStyle/>
          <a:p>
            <a:pPr marL="36900" indent="0" algn="ctr">
              <a:buNone/>
            </a:pPr>
            <a:r>
              <a:rPr lang="fr-FR" b="1" dirty="0">
                <a:latin typeface="Nova Square"/>
              </a:rPr>
              <a:t>N’hésiter pas si vous avez des question.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197C43A-6896-85D9-4845-608992C0A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675" y="0"/>
            <a:ext cx="1207325" cy="12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056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TM04033929[[fn=Ardoise]]</Template>
  <TotalTime>147</TotalTime>
  <Words>341</Words>
  <Application>Microsoft Office PowerPoint</Application>
  <PresentationFormat>Grand écran</PresentationFormat>
  <Paragraphs>40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Calisto MT</vt:lpstr>
      <vt:lpstr>Manrope</vt:lpstr>
      <vt:lpstr>Nova Square</vt:lpstr>
      <vt:lpstr>Wingdings 2</vt:lpstr>
      <vt:lpstr>Ardoise</vt:lpstr>
      <vt:lpstr>Buy your space place</vt:lpstr>
      <vt:lpstr>Sommaire </vt:lpstr>
      <vt:lpstr>Le thème </vt:lpstr>
      <vt:lpstr>La Maquette</vt:lpstr>
      <vt:lpstr>La Maquette / Conception</vt:lpstr>
      <vt:lpstr>La Maquette La Maquette / Conception</vt:lpstr>
      <vt:lpstr>La Maquette La Maquette / Conception</vt:lpstr>
      <vt:lpstr>La Maquette La Maquette / Conception</vt:lpstr>
      <vt:lpstr>Nous allons donc passer à la page Web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Buy your space place</dc:title>
  <dc:creator>ruben beyer</dc:creator>
  <cp:lastModifiedBy>ruben beyer</cp:lastModifiedBy>
  <cp:revision>3</cp:revision>
  <dcterms:created xsi:type="dcterms:W3CDTF">2022-11-26T22:29:18Z</dcterms:created>
  <dcterms:modified xsi:type="dcterms:W3CDTF">2022-11-27T16:43:19Z</dcterms:modified>
</cp:coreProperties>
</file>