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91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08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338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62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437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344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7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97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27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39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92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8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81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6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6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77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BB0448-6768-40D3-BBC5-EB51ED0A7096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BF5842-ECE6-4901-BD5D-4DA8E2557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212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9E733-C931-24A4-901B-0DD6C89D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379" y="375729"/>
            <a:ext cx="9440034" cy="1828801"/>
          </a:xfrm>
        </p:spPr>
        <p:txBody>
          <a:bodyPr>
            <a:normAutofit/>
          </a:bodyPr>
          <a:lstStyle/>
          <a:p>
            <a:r>
              <a:rPr lang="fr-FR" b="1" i="0" dirty="0" err="1">
                <a:solidFill>
                  <a:srgbClr val="F0F8FF"/>
                </a:solidFill>
                <a:effectLst/>
                <a:latin typeface="Nova Square"/>
              </a:rPr>
              <a:t>Buy</a:t>
            </a:r>
            <a:r>
              <a:rPr lang="fr-FR" b="1" i="0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b="1" i="0" dirty="0" err="1">
                <a:solidFill>
                  <a:srgbClr val="F0F8FF"/>
                </a:solidFill>
                <a:effectLst/>
                <a:latin typeface="Nova Square"/>
              </a:rPr>
              <a:t>your</a:t>
            </a:r>
            <a:r>
              <a:rPr lang="fr-FR" b="1" i="0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b="1" i="0" dirty="0" err="1">
                <a:solidFill>
                  <a:srgbClr val="F0F8FF"/>
                </a:solidFill>
                <a:effectLst/>
                <a:latin typeface="Nova Square"/>
              </a:rPr>
              <a:t>space</a:t>
            </a:r>
            <a:r>
              <a:rPr lang="fr-FR" b="1" i="0" dirty="0">
                <a:solidFill>
                  <a:srgbClr val="F0F8FF"/>
                </a:solidFill>
                <a:effectLst/>
                <a:latin typeface="Nova Square"/>
              </a:rPr>
              <a:t> place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B66DC4-8F0F-568B-6CF8-636D7B12D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2204530"/>
            <a:ext cx="9440034" cy="1049867"/>
          </a:xfrm>
        </p:spPr>
        <p:txBody>
          <a:bodyPr/>
          <a:lstStyle/>
          <a:p>
            <a:r>
              <a:rPr lang="fr-FR" dirty="0">
                <a:latin typeface="Nova Square"/>
              </a:rPr>
              <a:t>Beyer Ruben Partiel E5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F6528B-B0D4-FD11-27D6-72426F88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660" y="3254397"/>
            <a:ext cx="2193472" cy="23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6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Nova Square"/>
              </a:rPr>
              <a:t>Sommaire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latin typeface="Nova Square"/>
              </a:rPr>
              <a:t>Le thème</a:t>
            </a:r>
          </a:p>
          <a:p>
            <a:r>
              <a:rPr lang="fr-FR" b="1" dirty="0">
                <a:latin typeface="Nova Square"/>
              </a:rPr>
              <a:t>La maquette / Conception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6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Nova Square"/>
              </a:rPr>
              <a:t>Le thème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75229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Mise en contexte :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Nous sommes en 3140, l’homme à colonisé l’espace fait des rencontres avec d’autre espèces , et comme bon être humain qu’il est, il a trouvé le bon filon financier, vendre* des planètes en bitcoin </a:t>
            </a:r>
            <a:r>
              <a:rPr lang="fr-FR" b="0" i="0" dirty="0">
                <a:solidFill>
                  <a:srgbClr val="C9D4DC"/>
                </a:solidFill>
                <a:effectLst/>
                <a:latin typeface="Manrope"/>
              </a:rPr>
              <a:t>₿  (Bien évidemment).</a:t>
            </a:r>
          </a:p>
          <a:p>
            <a:pPr marL="36900" indent="0">
              <a:buNone/>
            </a:pPr>
            <a:r>
              <a:rPr lang="fr-FR" b="1" dirty="0">
                <a:solidFill>
                  <a:srgbClr val="C9D4DC"/>
                </a:solidFill>
                <a:effectLst/>
                <a:latin typeface="Nova Square"/>
              </a:rPr>
              <a:t>Aujourd’hui on peut donc retrouver de nombreux sites sur </a:t>
            </a:r>
            <a:r>
              <a:rPr lang="fr-FR" b="1" dirty="0" err="1">
                <a:solidFill>
                  <a:srgbClr val="C9D4DC"/>
                </a:solidFill>
                <a:effectLst/>
                <a:latin typeface="Nova Square"/>
              </a:rPr>
              <a:t>galactiqueNet</a:t>
            </a:r>
            <a:r>
              <a:rPr lang="fr-FR" b="1" dirty="0">
                <a:solidFill>
                  <a:srgbClr val="C9D4DC"/>
                </a:solidFill>
                <a:effectLst/>
                <a:latin typeface="Nova Square"/>
              </a:rPr>
              <a:t> vendant* des planètes, dont </a:t>
            </a:r>
            <a:r>
              <a:rPr lang="fr-FR" sz="2800" b="1" i="0" u="sng" dirty="0" err="1">
                <a:solidFill>
                  <a:srgbClr val="F0F8FF"/>
                </a:solidFill>
                <a:effectLst/>
                <a:latin typeface="Nova Square"/>
              </a:rPr>
              <a:t>Buy</a:t>
            </a:r>
            <a:r>
              <a:rPr lang="fr-FR" sz="2800" b="1" i="0" u="sng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sz="2800" b="1" i="0" u="sng" dirty="0" err="1">
                <a:solidFill>
                  <a:srgbClr val="F0F8FF"/>
                </a:solidFill>
                <a:effectLst/>
                <a:latin typeface="Nova Square"/>
              </a:rPr>
              <a:t>your</a:t>
            </a:r>
            <a:r>
              <a:rPr lang="fr-FR" sz="2800" b="1" i="0" u="sng" dirty="0">
                <a:solidFill>
                  <a:srgbClr val="F0F8FF"/>
                </a:solidFill>
                <a:effectLst/>
                <a:latin typeface="Nova Square"/>
              </a:rPr>
              <a:t> </a:t>
            </a:r>
            <a:r>
              <a:rPr lang="fr-FR" sz="2800" b="1" i="0" u="sng" dirty="0" err="1">
                <a:solidFill>
                  <a:srgbClr val="F0F8FF"/>
                </a:solidFill>
                <a:effectLst/>
                <a:latin typeface="Nova Square"/>
              </a:rPr>
              <a:t>space</a:t>
            </a:r>
            <a:r>
              <a:rPr lang="fr-FR" sz="2800" b="1" i="0" u="sng" dirty="0">
                <a:solidFill>
                  <a:srgbClr val="F0F8FF"/>
                </a:solidFill>
                <a:effectLst/>
                <a:latin typeface="Nova Square"/>
              </a:rPr>
              <a:t> place </a:t>
            </a:r>
            <a:r>
              <a:rPr lang="fr-FR" b="1" dirty="0">
                <a:solidFill>
                  <a:srgbClr val="C9D4DC"/>
                </a:solidFill>
                <a:effectLst/>
                <a:latin typeface="Nova Square"/>
              </a:rPr>
              <a:t>fait partie, il vend planètes découvertes durant l’ère préhistorique.</a:t>
            </a:r>
            <a:endParaRPr lang="fr-FR" b="1" i="0" dirty="0">
              <a:solidFill>
                <a:srgbClr val="C9D4DC"/>
              </a:solidFill>
              <a:effectLst/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endParaRPr lang="fr-FR" sz="800" b="1" dirty="0">
              <a:latin typeface="Nova Square"/>
            </a:endParaRPr>
          </a:p>
          <a:p>
            <a:pPr marL="36900" indent="0" algn="r">
              <a:buNone/>
            </a:pPr>
            <a:r>
              <a:rPr lang="fr-FR" sz="800" b="1" dirty="0">
                <a:latin typeface="Nova Square"/>
              </a:rPr>
              <a:t>*Nous vous invitons à lire la page des mentions légale de notre site,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5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1"/>
            <a:ext cx="11193099" cy="970450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J’ai donc fait un </a:t>
            </a:r>
            <a:r>
              <a:rPr lang="fr-FR" b="1" dirty="0" err="1">
                <a:latin typeface="Nova Square"/>
              </a:rPr>
              <a:t>template</a:t>
            </a:r>
            <a:r>
              <a:rPr lang="fr-FR" b="1" dirty="0">
                <a:latin typeface="Nova Square"/>
              </a:rPr>
              <a:t> de base, que l’on retrouve sur toute mes pages, constitué, du titre de la barre de navigation et du </a:t>
            </a:r>
            <a:r>
              <a:rPr lang="fr-FR" b="1" dirty="0" err="1">
                <a:latin typeface="Nova Square"/>
              </a:rPr>
              <a:t>footer</a:t>
            </a:r>
            <a:r>
              <a:rPr lang="fr-FR" b="1" dirty="0">
                <a:latin typeface="Nova Square"/>
              </a:rPr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5A2894-B8CF-E680-FB25-5809F883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37" y="2726926"/>
            <a:ext cx="979306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1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0"/>
            <a:ext cx="11193099" cy="4058751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Je n’ai donc pas réellement fait de maquette, je suis partie du postulat de départ, « Un site des zone a cliqué, on arrive sur une page de vente, qui mène ensuite à l’achat » :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Mon site est donc découpé en 3 grandes Page :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Page_Acceuil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Page_Achat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	|_Kepler22b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	|_Trappist1D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	_Buy.css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Page_Légal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1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465256"/>
            <a:ext cx="11193099" cy="1454098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Page_Acceuil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Pour la page d’</a:t>
            </a:r>
            <a:r>
              <a:rPr lang="fr-FR" b="1" dirty="0" err="1">
                <a:latin typeface="Nova Square"/>
              </a:rPr>
              <a:t>acceuil</a:t>
            </a:r>
            <a:r>
              <a:rPr lang="fr-FR" b="1" dirty="0">
                <a:latin typeface="Nova Square"/>
              </a:rPr>
              <a:t> j’ai utilisé des liste et des Flex</a:t>
            </a: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On y retrouve la liste des produits dont voici un exemple que l’on verra donc toute à l’heure.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0D7690-431F-5D13-4557-9BDE1F9A8A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128"/>
          <a:stretch/>
        </p:blipFill>
        <p:spPr>
          <a:xfrm>
            <a:off x="806176" y="3047371"/>
            <a:ext cx="1882238" cy="28230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FBBCD2D-6BB7-26BD-593B-8FD06105A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800" y="2979431"/>
            <a:ext cx="3566574" cy="29589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EF0C7F-9C88-EA95-2F10-39A1FF022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369" y="2919353"/>
            <a:ext cx="3210283" cy="36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1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0"/>
            <a:ext cx="11193099" cy="4058751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Page_Achat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Celle-ci présente le produit avec un description plus précise, elle est faite de balise Table, mais </a:t>
            </a:r>
            <a:r>
              <a:rPr lang="fr-FR" b="1" dirty="0" err="1">
                <a:latin typeface="Nova Square"/>
              </a:rPr>
              <a:t>jevais</a:t>
            </a:r>
            <a:r>
              <a:rPr lang="fr-FR" b="1" dirty="0">
                <a:latin typeface="Nova Square"/>
              </a:rPr>
              <a:t> vous l’expliquez plus en détail en ouvrant le site web directement.</a:t>
            </a:r>
          </a:p>
          <a:p>
            <a:pPr marL="36900" indent="0">
              <a:buNone/>
            </a:pPr>
            <a:endParaRPr lang="fr-FR" b="1" dirty="0">
              <a:latin typeface="Nova Square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3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La Maquette La Maquette / Conception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15" y="1502523"/>
            <a:ext cx="11193099" cy="1060204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>
                <a:latin typeface="Nova Square"/>
              </a:rPr>
              <a:t>|_</a:t>
            </a:r>
            <a:r>
              <a:rPr lang="fr-FR" b="1" dirty="0" err="1">
                <a:latin typeface="Nova Square"/>
              </a:rPr>
              <a:t>Page_Légal</a:t>
            </a:r>
            <a:endParaRPr lang="fr-FR" b="1" dirty="0">
              <a:latin typeface="Nova Square"/>
            </a:endParaRPr>
          </a:p>
          <a:p>
            <a:pPr marL="36900" indent="0">
              <a:buNone/>
            </a:pPr>
            <a:r>
              <a:rPr lang="fr-FR" b="1" dirty="0">
                <a:latin typeface="Nova Square"/>
              </a:rPr>
              <a:t>Un paragraphe + un </a:t>
            </a:r>
            <a:r>
              <a:rPr lang="fr-FR" b="1" dirty="0" err="1">
                <a:latin typeface="Nova Square"/>
              </a:rPr>
              <a:t>iframe</a:t>
            </a:r>
            <a:r>
              <a:rPr lang="fr-FR" b="1" dirty="0">
                <a:latin typeface="Nova Square"/>
              </a:rPr>
              <a:t> pour avoir un </a:t>
            </a:r>
            <a:r>
              <a:rPr lang="fr-FR" b="1" dirty="0" err="1">
                <a:latin typeface="Nova Square"/>
              </a:rPr>
              <a:t>Pdf</a:t>
            </a:r>
            <a:r>
              <a:rPr lang="fr-FR" b="1" dirty="0">
                <a:latin typeface="Nova Square"/>
              </a:rPr>
              <a:t> sur notre page, simple et efficace.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8985A5-CD1D-38AA-1042-446E27D96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208" y="2726354"/>
            <a:ext cx="4733788" cy="19679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3AC2B67-7177-E645-5B71-BDFBC18ACE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639"/>
          <a:stretch/>
        </p:blipFill>
        <p:spPr>
          <a:xfrm>
            <a:off x="9456737" y="1502523"/>
            <a:ext cx="2548605" cy="36200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44E58AF-8368-4648-0D28-0868E09A1B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77" r="22736"/>
          <a:stretch/>
        </p:blipFill>
        <p:spPr>
          <a:xfrm>
            <a:off x="494539" y="2562727"/>
            <a:ext cx="3222615" cy="24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66F-F1D9-0B51-D191-243054B0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Nova Square"/>
              </a:rPr>
              <a:t>Nous allons donc passer à la page Web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00770-48BF-2523-04B8-4792D965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6" y="1833390"/>
            <a:ext cx="11193099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fr-FR" b="1" dirty="0">
                <a:latin typeface="Nova Square"/>
              </a:rPr>
              <a:t>N’hésiter pas si vous avez des question.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97C43A-6896-85D9-4845-608992C0A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675" y="0"/>
            <a:ext cx="1207325" cy="12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05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143</TotalTime>
  <Words>342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Calisto MT</vt:lpstr>
      <vt:lpstr>Manrope</vt:lpstr>
      <vt:lpstr>Nova Square</vt:lpstr>
      <vt:lpstr>Wingdings 2</vt:lpstr>
      <vt:lpstr>Ardoise</vt:lpstr>
      <vt:lpstr>Buy your space place</vt:lpstr>
      <vt:lpstr>Sommaire </vt:lpstr>
      <vt:lpstr>Le thème </vt:lpstr>
      <vt:lpstr>La Maquette</vt:lpstr>
      <vt:lpstr>La Maquette / Conception</vt:lpstr>
      <vt:lpstr>La Maquette La Maquette / Conception</vt:lpstr>
      <vt:lpstr>La Maquette La Maquette / Conception</vt:lpstr>
      <vt:lpstr>La Maquette La Maquette / Conception</vt:lpstr>
      <vt:lpstr>Nous allons donc passer à la page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 your space place</dc:title>
  <dc:creator>ruben beyer</dc:creator>
  <cp:lastModifiedBy>ruben beyer</cp:lastModifiedBy>
  <cp:revision>2</cp:revision>
  <dcterms:created xsi:type="dcterms:W3CDTF">2022-11-26T22:29:18Z</dcterms:created>
  <dcterms:modified xsi:type="dcterms:W3CDTF">2022-11-27T16:22:17Z</dcterms:modified>
</cp:coreProperties>
</file>