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7" r:id="rId5"/>
    <p:sldId id="268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47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4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466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653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26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7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51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82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413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674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0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76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81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84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02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23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567397-0DE4-4B68-9891-E423A3CF8144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7DA0E4-A934-4FCE-806B-4FC612E93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43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F40BCF-1D8A-EF19-E007-D129B741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233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3891-553C-FCF0-3B75-64C369B97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8" y="2671233"/>
            <a:ext cx="12192000" cy="1515533"/>
          </a:xfrm>
        </p:spPr>
        <p:txBody>
          <a:bodyPr/>
          <a:lstStyle/>
          <a:p>
            <a:r>
              <a:rPr lang="ru-RU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Алгоритм сжатия Хаффмана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7EC9E-559A-C72A-1CC3-867E8FA2EFE3}"/>
              </a:ext>
            </a:extLst>
          </p:cNvPr>
          <p:cNvSpPr txBox="1"/>
          <p:nvPr/>
        </p:nvSpPr>
        <p:spPr>
          <a:xfrm>
            <a:off x="1693333" y="7072428"/>
            <a:ext cx="4402667" cy="419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Этапы: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Подсчет частоты символов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Построение дерева Хаффмана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Присвоение кодов символам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Кодирование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Декодирование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59892-A7F4-62FA-DFC5-D9711C13D3A1}"/>
              </a:ext>
            </a:extLst>
          </p:cNvPr>
          <p:cNvSpPr txBox="1"/>
          <p:nvPr/>
        </p:nvSpPr>
        <p:spPr>
          <a:xfrm>
            <a:off x="6248398" y="7901116"/>
            <a:ext cx="5731933" cy="336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Подсчет</a:t>
            </a:r>
            <a:r>
              <a:rPr lang="ru-RU" altLang="ru-RU" sz="1600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 количества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каждого символа в данных.</a:t>
            </a:r>
            <a:endParaRPr lang="ru-RU" altLang="ru-RU" sz="1600" dirty="0">
              <a:solidFill>
                <a:schemeClr val="bg1">
                  <a:lumMod val="8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altLang="ru-RU" sz="1600" dirty="0">
              <a:solidFill>
                <a:schemeClr val="bg1">
                  <a:lumMod val="8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двоичное дерево, листья — это символы, а их частота определяет глубину узлов.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каждому символу присваивается уникальный код, который можно получить, проходя по дереву от корня к листьям.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исходный текст кодируется с использованием полученных 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кодов.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сжатые данные можно восстановить, используя дерево Хаффмана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Bahnschrift SemiBold Condense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024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5C27-0B03-3456-D42D-B641E7A7A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C52647-A979-ADF9-22ED-D43F37FA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33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90450-2B70-D2FF-71E7-D1E7B363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5" y="528305"/>
            <a:ext cx="12192000" cy="1515533"/>
          </a:xfrm>
        </p:spPr>
        <p:txBody>
          <a:bodyPr/>
          <a:lstStyle/>
          <a:p>
            <a:r>
              <a:rPr lang="ru-RU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Алгоритм сжатия Хаффмана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2EC03-2439-EDD1-5851-5F8A8CE8C511}"/>
              </a:ext>
            </a:extLst>
          </p:cNvPr>
          <p:cNvSpPr txBox="1"/>
          <p:nvPr/>
        </p:nvSpPr>
        <p:spPr>
          <a:xfrm>
            <a:off x="1693333" y="2386128"/>
            <a:ext cx="4402667" cy="419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Этапы: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Подсчет частоты символов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Построение дерева Хаффмана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Присвоение кодов символам 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Кодирование</a:t>
            </a:r>
          </a:p>
          <a:p>
            <a:pPr>
              <a:lnSpc>
                <a:spcPct val="150000"/>
              </a:lnSpc>
            </a:pPr>
            <a:r>
              <a:rPr lang="ru-RU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Декодирование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D420E-2530-0AA5-BDD6-5DD38A7249F9}"/>
              </a:ext>
            </a:extLst>
          </p:cNvPr>
          <p:cNvSpPr txBox="1"/>
          <p:nvPr/>
        </p:nvSpPr>
        <p:spPr>
          <a:xfrm>
            <a:off x="6096000" y="3153128"/>
            <a:ext cx="5731933" cy="336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Подсчет</a:t>
            </a:r>
            <a:r>
              <a:rPr lang="ru-RU" altLang="ru-RU" sz="1600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 количества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каждого символа в данных.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altLang="ru-RU" sz="1600" dirty="0">
              <a:solidFill>
                <a:schemeClr val="bg1">
                  <a:lumMod val="8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двоичное дерево, листья — это символы, а их частота определяет глубину узлов.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Bahnschrift SemiBold Condensed" panose="020B0502040204020203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каждому символу присваивается уникальный код, который можно получить, проходя по дереву от корня к листьям.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исходный текст кодируется с использованием полученных 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кодов.</a:t>
            </a: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сжатые данные можно восстановить, используя дерево Хаффмана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Bahnschrift SemiBold Condensed" panose="020B0502040204020203" pitchFamily="34" charset="0"/>
              </a:rPr>
              <a:t>.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C362AB-0D7E-A49D-AE79-B9AD4530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7348059"/>
            <a:ext cx="11449050" cy="57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BB741D-EA5F-D53C-D70B-2F0A2626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233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EA96BC-C924-BFAD-F688-5E642CF8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" y="390524"/>
            <a:ext cx="12186571" cy="60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15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D9A17-3EC2-F678-7A1D-CC51B356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180F1ED-50F2-F80D-7BF5-D96276608BF4}"/>
              </a:ext>
            </a:extLst>
          </p:cNvPr>
          <p:cNvSpPr txBox="1">
            <a:spLocks/>
          </p:cNvSpPr>
          <p:nvPr/>
        </p:nvSpPr>
        <p:spPr>
          <a:xfrm>
            <a:off x="1295401" y="-133712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8800" dirty="0">
              <a:solidFill>
                <a:schemeClr val="bg1">
                  <a:lumMod val="8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017B50-B29F-ECDD-360F-8FE00B7C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33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66FD6D-CF73-8392-866E-462E8EBE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0755"/>
            <a:ext cx="12192000" cy="61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9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7EB50-87CB-4FB5-A892-89D253A04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BDF91-0B28-9424-BDD8-698FD53E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2676"/>
            <a:ext cx="12192000" cy="69233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E41BD-DE13-462A-FC45-F0949E6C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48153"/>
            <a:ext cx="9601196" cy="1303867"/>
          </a:xfrm>
        </p:spPr>
        <p:txBody>
          <a:bodyPr>
            <a:noAutofit/>
          </a:bodyPr>
          <a:lstStyle/>
          <a:p>
            <a:r>
              <a:rPr lang="ru-RU" sz="6600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Недостатки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2C5C3A-D488-8C05-1F33-EAA644983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4025" y="3069962"/>
            <a:ext cx="874394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Неэффективность для маленьких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: Для небольших файлов накладные расходы на создание дерева могут превысить выгоду от сжатия.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Неадаптивность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 к изменениям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: Алгоритм не адаптируется к динамическим данным, требуя пересоздания дерева для каждого нового блока данных.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Не оптимален для случайных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: Алгоритм менее эффективен для данных с высоким уровнем энтропии (например, случайные данные или криптографически защищенные).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Проблемы с многократным сжатием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: Повторное сжатие уже сжатых данных может не привести к улучшению, а иногда и увеличить размер.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Bold Condensed" panose="020B0502040204020203" pitchFamily="34" charset="0"/>
              </a:rPr>
              <a:t>Высокие требования к памяти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Bahnschrift SemiBold Condensed" panose="020B0502040204020203" pitchFamily="34" charset="0"/>
              </a:rPr>
              <a:t>: Для больших объемов данных дерево Хаффмана может потребовать значительных затрат памяти.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2E34DFB-BD03-B8A1-3DBF-8ABC34950857}"/>
              </a:ext>
            </a:extLst>
          </p:cNvPr>
          <p:cNvSpPr txBox="1">
            <a:spLocks/>
          </p:cNvSpPr>
          <p:nvPr/>
        </p:nvSpPr>
        <p:spPr>
          <a:xfrm>
            <a:off x="12192000" y="314050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156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D719-D438-0A53-D016-9EAA3F57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F2BAFF-9FCF-679C-4090-0119FE89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676"/>
            <a:ext cx="12192000" cy="69233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95A7B-3738-A67D-F1C8-65A94A52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1253065"/>
            <a:ext cx="13430249" cy="1303867"/>
          </a:xfrm>
        </p:spPr>
        <p:txBody>
          <a:bodyPr>
            <a:normAutofit fontScale="90000"/>
          </a:bodyPr>
          <a:lstStyle/>
          <a:p>
            <a:r>
              <a:rPr lang="ru-RU" sz="5600" b="1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Когда сжатие работает быстрее всего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571F7-0D9E-0252-D0E4-941E0426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Текст с повторяющимися символами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: Например, в текстах на естественных языках, где некоторые символы встречаются чаще.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Статичные данные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: Например, фиксированные текстовые файлы или изображения с ограниченным количеством цветов.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Данные с неравномерным распределением частот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Bahnschrift SemiBold Condensed" panose="020B0502040204020203" pitchFamily="34" charset="0"/>
              </a:rPr>
              <a:t>: Когда несколько символов встречаются гораздо чаще других, что позволяет эффективно использовать короткие коды.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462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310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Bahnschrift SemiBold Condensed</vt:lpstr>
      <vt:lpstr>Garamond</vt:lpstr>
      <vt:lpstr>Натуральные материалы</vt:lpstr>
      <vt:lpstr>Алгоритм сжатия Хаффмана </vt:lpstr>
      <vt:lpstr>Алгоритм сжатия Хаффмана </vt:lpstr>
      <vt:lpstr>Презентация PowerPoint</vt:lpstr>
      <vt:lpstr>Презентация PowerPoint</vt:lpstr>
      <vt:lpstr>Недостатки</vt:lpstr>
      <vt:lpstr>Когда сжатие работает быстрее всего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sunrise .</dc:creator>
  <cp:lastModifiedBy>sunrise .</cp:lastModifiedBy>
  <cp:revision>1</cp:revision>
  <dcterms:created xsi:type="dcterms:W3CDTF">2025-02-20T19:59:31Z</dcterms:created>
  <dcterms:modified xsi:type="dcterms:W3CDTF">2025-02-20T22:02:33Z</dcterms:modified>
</cp:coreProperties>
</file>