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57" r:id="rId3"/>
    <p:sldId id="260" r:id="rId4"/>
    <p:sldId id="261" r:id="rId5"/>
    <p:sldId id="263" r:id="rId6"/>
    <p:sldId id="264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2976" y="1071546"/>
            <a:ext cx="7129458" cy="1500198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Создание игры копии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Command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Conquer</a:t>
            </a:r>
            <a:r>
              <a:rPr i="1" smtClean="0">
                <a:latin typeface="Times New Roman" pitchFamily="18" charset="0"/>
                <a:cs typeface="Times New Roman" pitchFamily="18" charset="0"/>
              </a:rPr>
              <a:t>"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2264" y="4929198"/>
            <a:ext cx="2357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Выполнил: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студент группы 02ПГ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Рудников 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Прототип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1062890"/>
            <a:ext cx="7786742" cy="55048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14480" y="285728"/>
            <a:ext cx="521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Прототип игры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Схема состояния переходов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1000108"/>
            <a:ext cx="8001024" cy="56563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43108" y="285728"/>
            <a:ext cx="535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Схема </a:t>
            </a:r>
            <a:r>
              <a:rPr lang="ru-RU" sz="2400" dirty="0" smtClean="0"/>
              <a:t>состояни</a:t>
            </a:r>
            <a:r>
              <a:rPr lang="ru-RU" sz="2400" dirty="0" smtClean="0"/>
              <a:t>й и</a:t>
            </a:r>
            <a:r>
              <a:rPr lang="ru-RU" sz="2400" dirty="0" smtClean="0"/>
              <a:t> </a:t>
            </a:r>
            <a:r>
              <a:rPr lang="ru-RU" sz="2400" dirty="0" smtClean="0"/>
              <a:t>переходов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Блок-схема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78" y="928670"/>
            <a:ext cx="3000396" cy="58335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14546" y="21429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Блок схема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3042" y="357166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Планы на будущее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57224" y="1071546"/>
            <a:ext cx="7715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дальнейшем я планирую создать</a:t>
            </a:r>
            <a:r>
              <a:rPr lang="en-US" dirty="0" smtClean="0"/>
              <a:t> </a:t>
            </a:r>
            <a:r>
              <a:rPr lang="ru-RU" dirty="0" smtClean="0"/>
              <a:t>и ввести искусственный интеллект</a:t>
            </a:r>
            <a:r>
              <a:rPr lang="en-US" dirty="0" smtClean="0"/>
              <a:t>, </a:t>
            </a:r>
            <a:r>
              <a:rPr lang="ru-RU" dirty="0" smtClean="0"/>
              <a:t>игровое поле и текстуры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</a:p>
          <a:p>
            <a:endParaRPr lang="ru-RU" dirty="0" smtClean="0"/>
          </a:p>
          <a:p>
            <a:r>
              <a:rPr lang="ru-RU" dirty="0" smtClean="0"/>
              <a:t>Также </a:t>
            </a:r>
            <a:r>
              <a:rPr lang="ru-RU" dirty="0" smtClean="0"/>
              <a:t>планирую добавить анимацию армиям и звук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298" y="571480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Спасибо за внимание!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142976" y="1928802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</a:t>
            </a:r>
            <a:r>
              <a:rPr lang="en-US" dirty="0" err="1" smtClean="0"/>
              <a:t>GitHuB</a:t>
            </a:r>
            <a:r>
              <a:rPr lang="en-US" dirty="0" smtClean="0"/>
              <a:t>: https://github.com/RuDays/Project.git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93</TotalTime>
  <Words>58</Words>
  <PresentationFormat>Экран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Техническая</vt:lpstr>
      <vt:lpstr>Создание игры копии "Command &amp; Conquer"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Даниил Рудников</dc:creator>
  <cp:lastModifiedBy>RUDIK</cp:lastModifiedBy>
  <cp:revision>20</cp:revision>
  <dcterms:created xsi:type="dcterms:W3CDTF">2020-12-22T09:46:13Z</dcterms:created>
  <dcterms:modified xsi:type="dcterms:W3CDTF">2020-12-22T11:38:59Z</dcterms:modified>
</cp:coreProperties>
</file>