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7" r:id="rId3"/>
    <p:sldId id="260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29.12.2020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976" y="1071546"/>
            <a:ext cx="7129458" cy="1500198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игры копии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Command &amp; Conquer</a:t>
            </a:r>
            <a:r>
              <a:rPr i="1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72264" y="4929198"/>
            <a:ext cx="2357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Выполнил: 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группы 02ПГ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Рудников Д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Прототип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1062890"/>
            <a:ext cx="7786742" cy="55048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4480" y="285728"/>
            <a:ext cx="5214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Прототип игры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Схема состояния переходов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000108"/>
            <a:ext cx="8001024" cy="5656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43108" y="285728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Схема состояний и переходов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лок-схем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8" y="928670"/>
            <a:ext cx="3000396" cy="58335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14546" y="21429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Блок схема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357166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Планы на будущее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57224" y="1071546"/>
            <a:ext cx="7715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дальнейшем я планирую создать</a:t>
            </a:r>
            <a:r>
              <a:rPr lang="en-US" dirty="0" smtClean="0"/>
              <a:t> </a:t>
            </a:r>
            <a:r>
              <a:rPr lang="ru-RU" dirty="0" smtClean="0"/>
              <a:t>и ввести искусственный </a:t>
            </a:r>
            <a:r>
              <a:rPr lang="ru-RU" dirty="0" smtClean="0"/>
              <a:t>интеллект</a:t>
            </a:r>
            <a:r>
              <a:rPr lang="en-US" dirty="0" smtClean="0"/>
              <a:t>,</a:t>
            </a:r>
            <a:r>
              <a:rPr lang="ru-RU" dirty="0" smtClean="0"/>
              <a:t> анимацию постройки зданий </a:t>
            </a:r>
            <a:r>
              <a:rPr lang="ru-RU" dirty="0" smtClean="0"/>
              <a:t>и текстуры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dirty="0" smtClean="0"/>
              <a:t>Также планирую добавить анимацию армиям и звук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571480"/>
            <a:ext cx="450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Спасибо за внимание!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42976" y="1928802"/>
            <a:ext cx="621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 на </a:t>
            </a:r>
            <a:r>
              <a:rPr lang="en-US" dirty="0" err="1" smtClean="0"/>
              <a:t>GitHuB</a:t>
            </a:r>
            <a:r>
              <a:rPr lang="en-US" dirty="0" smtClean="0"/>
              <a:t>: https://github.com/RuDays/Project.git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94</TotalTime>
  <Words>59</Words>
  <PresentationFormat>Экран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Создание игры копии "Command &amp; Conquer"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Даниил Рудников</dc:creator>
  <cp:lastModifiedBy>RUDIK</cp:lastModifiedBy>
  <cp:revision>21</cp:revision>
  <dcterms:created xsi:type="dcterms:W3CDTF">2020-12-22T09:46:13Z</dcterms:created>
  <dcterms:modified xsi:type="dcterms:W3CDTF">2020-12-29T06:53:34Z</dcterms:modified>
</cp:coreProperties>
</file>