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221457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игры копии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Command &amp; Conquer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4" y="492919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02ПГ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Рудников 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рототип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062890"/>
            <a:ext cx="7786742" cy="5504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480" y="285728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Прототип игры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хема состояния переходов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857232"/>
            <a:ext cx="8215338" cy="5807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08" y="28572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Схема состояния переходов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лок-схем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928670"/>
            <a:ext cx="3000396" cy="5833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Блок схема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Планы на будущее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71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дальнейшем я планирую создать</a:t>
            </a:r>
            <a:r>
              <a:rPr lang="en-US" dirty="0" smtClean="0"/>
              <a:t> </a:t>
            </a:r>
            <a:r>
              <a:rPr lang="ru-RU" dirty="0" smtClean="0"/>
              <a:t>и ввести искусственный интеллект</a:t>
            </a:r>
            <a:r>
              <a:rPr lang="en-US" dirty="0" smtClean="0"/>
              <a:t>, </a:t>
            </a:r>
            <a:r>
              <a:rPr lang="ru-RU" dirty="0" smtClean="0"/>
              <a:t>игровое поле и текстуры</a:t>
            </a:r>
            <a:r>
              <a:rPr lang="en-US" dirty="0" smtClean="0"/>
              <a:t>.</a:t>
            </a:r>
            <a:r>
              <a:rPr lang="ru-RU" dirty="0" smtClean="0"/>
              <a:t> Также хотелось бы добавить небольшие изменения в меню игры</a:t>
            </a:r>
            <a:r>
              <a:rPr lang="en-US" dirty="0" smtClean="0"/>
              <a:t>: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сделать более красивыми кнопки и переходы;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добавить другие полезные функции</a:t>
            </a:r>
            <a:r>
              <a:rPr lang="en-US" dirty="0" smtClean="0"/>
              <a:t>, </a:t>
            </a:r>
            <a:r>
              <a:rPr lang="ru-RU" dirty="0" smtClean="0"/>
              <a:t>такие как изменение графики</a:t>
            </a:r>
            <a:r>
              <a:rPr lang="en-US" dirty="0" smtClean="0"/>
              <a:t>, </a:t>
            </a:r>
            <a:r>
              <a:rPr lang="ru-RU" dirty="0" smtClean="0"/>
              <a:t>разрешения игры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57148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 за внимание!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92880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https://github.com/RuDays/Project.git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</TotalTime>
  <Words>79</Words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Создание игры копии  “Command &amp; Conquer”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Даниил Рудников</dc:creator>
  <cp:lastModifiedBy>RUDIK</cp:lastModifiedBy>
  <cp:revision>14</cp:revision>
  <dcterms:created xsi:type="dcterms:W3CDTF">2020-12-22T09:46:13Z</dcterms:created>
  <dcterms:modified xsi:type="dcterms:W3CDTF">2020-12-22T11:20:19Z</dcterms:modified>
</cp:coreProperties>
</file>