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11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jpeg" ContentType="image/jpeg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9A99BA-BBB3-4BB4-B071-2B5EB60E7C1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B78DAE-564B-4CF5-A644-B3CFF95C303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5EDE47-41D1-48AE-A54D-E29CEA07BE2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33E91B-0E16-43D8-BB85-EF6E646CD0D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0A35D7-90FA-4455-A98C-C83CDD2A469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F3C08F-ABAA-412D-AA3B-60CFABB96FD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7BA950-E00E-4DE9-96A0-2B6F13719C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160DEC-1D45-4A39-A18C-CD5EBF62543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752087-2416-4435-88FB-666FA4942CF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2F270B-4FA2-46BD-97D1-06894D08021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6EBD32-ABE4-4765-9A4C-2EE858FD64C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600362-4A1E-4D38-BDC9-8FA4998565E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27B0B8-AD8A-476E-9996-32F3F929C27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336A0A-FB74-4AAC-A37F-DB36232A2D0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BD132-09F0-4DB7-9E45-402D3CF72AB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69959-8CDC-4DEE-BB95-9FDBA6116A8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FCCA0-350B-4506-8D42-A7A5E4CE313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B03D0-82FB-4D0B-A05B-81D99CD7070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B3861-ED25-424F-8690-144947C7F78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B4F270-9580-4E7B-B882-3D0B19E96B2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0D5F7-24A8-44DA-B87B-E54D1E9C8EA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6C494D-88D5-4AAA-B22B-C903687A122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D8771-FDE0-4920-904F-B1DB5B8A7D8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1F1F8-F3C4-4372-9ED8-BFB09839C9C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2D7A2-0578-4301-AF2A-28DAB97EC49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0CCD8-EE1D-43F0-AEBC-1D9EBF16A4E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AA728-7745-4367-9B90-5BAA4A73B156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BE80BD-A899-4614-ABC5-2D0776C6CC6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C6E12-998E-436F-8121-2C262A157A52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D4D6E-3CCB-4E64-B68E-A5FCB4400AB8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F14E0-645A-4739-AC8D-88F615AED2D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2DC56-78C4-4C77-93C2-B368FC01CEF4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F06AE6-7CA2-41BA-9024-6EACFB7ED9E0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4B544D-4C18-415B-AB0E-48D2BB0D38E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33AF4A-DBFA-4B12-A716-57079CA8091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4153B4-1E1C-4C82-8C88-EF4114FDB2A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AC6373-7F59-4DC6-8837-F1DA29F1F87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29E02A-4E69-42F9-959C-8E753E8BD63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BEEE4E-4090-45D7-A3B9-DFCCD6210B71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5D4D32-2881-401A-93B4-43A2350CBC8C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87BBAF-456A-4CE8-A6BF-CEBE9D6A4A67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F3D97C-C40B-4BCE-AC4F-D54A3EEDA89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8DEEB3-2F48-4ECE-9A08-F4E09BF3B58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1AC874-D8A0-49EF-A3BE-E03586565829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1ED671-E33D-4F38-A68D-18152B2E0A7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15E910-F6C9-4153-9F06-9D7042764ED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228C76D-C9EF-4C32-A399-004DC9C1A5C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44BBA1-0913-4A2A-9961-22230004588B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7AA9D5-C3B0-48CB-966A-A0BF7B4E7FB3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C8ECCE-8822-49A6-B876-6D2D52914C90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6F2552-CA88-4080-BD6C-4C9312BF8DC0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D2D1A2-1229-4C66-A99F-A1E1B060547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F0C61-A5B6-4D26-B200-C32CC7D7966B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556944-2ACF-4C1D-AD75-44BE2C65C3C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808840-654D-40F2-BE78-9016266BFC3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50851E-378A-430A-8AE8-C7BB223530D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787612-F06A-4096-B71F-0EB84D4EB9DA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077983-043B-4FA6-AB58-8758DB9A093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37908-0704-4FE6-BD6F-B50154A90F7C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7443F0-B368-4881-84DE-69D3420F5EA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CB0B52-0B53-46FF-B090-5F9F63A96ED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527B1A-3010-4BAE-98EF-A860B120BE6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EAF716-CCE4-4911-A5A5-BC215A1DF6C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D6F814-4236-4DBC-9827-9C713A39EC3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FE9371-68E7-4B86-BAC2-942F7CB504C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uGus/diplom" TargetMode="Externa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Python Developer. Professional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Openssl cms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40000" y="1758960"/>
            <a:ext cx="8190720" cy="292104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5580000" y="790560"/>
            <a:ext cx="2340000" cy="63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Архитектура решения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360000" y="900000"/>
            <a:ext cx="6480000" cy="39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500400" y="1260000"/>
            <a:ext cx="54396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Stateless микросервис для криптографической обработки файлов.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Код здесь: </a:t>
            </a:r>
            <a:r>
              <a:rPr b="0" lang="ru-RU" sz="1800" spc="-1" strike="noStrike" u="sng">
                <a:solidFill>
                  <a:srgbClr val="0b07a8"/>
                </a:solidFill>
                <a:uFillTx/>
                <a:latin typeface="Arial"/>
                <a:ea typeface="Source Han Sans CN"/>
                <a:hlinkClick r:id="rId1"/>
              </a:rPr>
              <a:t>https://github.com/RuGus/diplom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2" name="Google Shape;142;p25"/>
          <p:cNvGraphicFramePr/>
          <p:nvPr/>
        </p:nvGraphicFramePr>
        <p:xfrm>
          <a:off x="857880" y="1288800"/>
          <a:ext cx="7238160" cy="10432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8596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Выводы: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Цели достигнуты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Технологии освоены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Планы по развитию приложения: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Добавить криптографию по ГОСТ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Добавить обратные операции (расшифровка, распаковка и т. п.)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Добавить инструменты мониторинга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Планы по развитию сфере Python: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Изучение взаимодействия с отдельными mainstream технологиями (Kubernetes, Kafka, Prometeus, OTEL)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278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82;p18"/>
          <p:cNvSpPr/>
          <p:nvPr/>
        </p:nvSpPr>
        <p:spPr>
          <a:xfrm>
            <a:off x="630000" y="2716200"/>
            <a:ext cx="1033200" cy="1982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Микросервис криптографической обработки файлов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5760" cy="58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Гусманов Руслан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5760" cy="1032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Старший разработчик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EqvantaLab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080000" y="3060000"/>
            <a:ext cx="1440000" cy="1440000"/>
          </a:xfrm>
          <a:prstGeom prst="rect">
            <a:avLst/>
          </a:prstGeom>
          <a:ln w="0">
            <a:noFill/>
          </a:ln>
          <a:effectLst>
            <a:softEdge rad="381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107;p20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5" name="Google Shape;108;p20"/>
          <p:cNvGraphicFramePr/>
          <p:nvPr/>
        </p:nvGraphicFramePr>
        <p:xfrm>
          <a:off x="958680" y="1440000"/>
          <a:ext cx="7238160" cy="2880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2784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Освоить взаимодействие с RabbitMQ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2784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Освоить взаимодействие с S3 Storage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62784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Освоить работу с криптографией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99648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микросервис, который можно будет переиспользовать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7" name="Google Shape;115;p21"/>
          <p:cNvGraphicFramePr/>
          <p:nvPr/>
        </p:nvGraphicFramePr>
        <p:xfrm>
          <a:off x="931680" y="1341720"/>
          <a:ext cx="7238160" cy="29559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51516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Тип решения: Stateless микросервис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51516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Основная функция: Криптографическая обработка файлов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89460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Дополнительные возможности: Гибкая настройка пайплайнов обработки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51516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Стек: Python, RMQ, S3 (Minio)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51588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Время выполнения: 40-60 часов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9" name="Google Shape;122;p22"/>
          <p:cNvGraphicFramePr/>
          <p:nvPr/>
        </p:nvGraphicFramePr>
        <p:xfrm>
          <a:off x="952560" y="1544040"/>
          <a:ext cx="7238160" cy="29556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73872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RabbitMQ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73872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S3 Cloud Storage (Minio)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73872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JSON-RPC, JSON Schema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739800">
                <a:tc>
                  <a:txBody>
                    <a:bodyPr lIns="19800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ctr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Openssl cms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6120000" y="3060000"/>
            <a:ext cx="1656720" cy="63756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5940000" y="1620000"/>
            <a:ext cx="1875600" cy="5612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5688000" y="3816000"/>
            <a:ext cx="2340000" cy="63540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4"/>
          <a:stretch/>
        </p:blipFill>
        <p:spPr>
          <a:xfrm>
            <a:off x="6300000" y="2340000"/>
            <a:ext cx="1405800" cy="6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JSON-RPC over RabbitMQ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345600" y="1260000"/>
            <a:ext cx="82944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JSON-RPC, JSON Schema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60000" y="1764000"/>
            <a:ext cx="4680000" cy="2807640"/>
          </a:xfrm>
          <a:prstGeom prst="rect">
            <a:avLst/>
          </a:prstGeom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5400000" y="1080000"/>
            <a:ext cx="3539160" cy="256500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6300000" y="3960000"/>
            <a:ext cx="1656720" cy="63756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rcRect l="20233" t="0" r="0" b="0"/>
          <a:stretch/>
        </p:blipFill>
        <p:spPr>
          <a:xfrm>
            <a:off x="1800000" y="1065960"/>
            <a:ext cx="1800000" cy="10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S3 Cloud Storage (Minio)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1704960" y="1260000"/>
            <a:ext cx="4775040" cy="348480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574200" y="1260000"/>
            <a:ext cx="1405800" cy="6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2023-11-12T17:51:04Z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