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3" r:id="rId3"/>
    <p:sldId id="274" r:id="rId4"/>
    <p:sldId id="276" r:id="rId5"/>
    <p:sldId id="278" r:id="rId6"/>
    <p:sldId id="277" r:id="rId7"/>
    <p:sldId id="279" r:id="rId8"/>
    <p:sldId id="28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C2E8537-EEB8-4148-A1B2-E18B7071B8F7}">
          <p14:sldIdLst>
            <p14:sldId id="262"/>
            <p14:sldId id="263"/>
            <p14:sldId id="274"/>
            <p14:sldId id="276"/>
            <p14:sldId id="278"/>
            <p14:sldId id="277"/>
            <p14:sldId id="279"/>
            <p14:sldId id="28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32E4-16FA-49AC-AF1E-F7938AE9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2B75CF-E055-4022-82D8-D49B9D9F8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2E9E5-504B-47F6-8812-A8CCD95A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38B4BD-057D-4C65-9C71-84E165D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47207-3713-4FE0-AAF4-5521112C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44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00F82-D3A0-451B-BDCF-66EC43B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4A87DE-99D7-4B4B-BF37-2F0C3B4EB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32AE6-575A-4286-87A7-FC85D11E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38B8E-7A34-45F9-BC44-D5CA285B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320A33-C8A6-4893-BD65-9FAD37F5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46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FFDC52-60A3-45C6-AC76-536F1C4C2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7FA910-9123-4EA3-9FA4-EAD89D14F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E88044-632D-42CC-AD6C-028BD077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84B53-629E-4A8F-BCB5-94EEF84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D0D9F-E25C-4BAB-BF33-F48A30A0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A436F-F96E-4837-BC4B-97F62299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D9804-53F3-4D70-A9D9-E2BEE8A9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5E813-31FF-4178-8435-9C3B0F1A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FBF37-4B34-444F-AB5C-A7A89068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AD49F4-9706-4115-9A2C-5582D04D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2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DB409-3169-4802-B4D0-F036157B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E0FD3E-A5D7-4008-BCA3-0E44B6CB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E06979-90E7-4DE5-87C5-590E5142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EC389-62A4-42AB-BBF6-D0FCB61E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47324-BAF2-481B-AA81-BFB53C3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48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B6D07-3B23-4030-A062-D62AC743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F6A0A-EE8C-420A-8030-7625D1E21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6404D7-E17C-4BC2-B6D9-F3F3A7B88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DD9B4-579E-4FA0-8225-FAA8CA72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DEC4A8-1011-4D12-9D3C-9C78096C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5BEB6-82CC-4C69-A2AB-1E8398AA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8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99EAB-142F-4400-BF0D-9F95620F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77A82-7DF0-41B0-8B01-C4C47B54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8EA9C3-6599-46CB-ADC9-9B2089DE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0E729D-C53A-434C-AF8F-3CB6F37AA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7918BD-A84F-4160-A01B-BA5788D94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3C1419-7B02-45B1-ADB2-5A9EC8F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53431B-86B7-4712-A458-F9BD81A6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7C95E9-7D3F-49BC-A38E-2AA32E9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1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BBB27-A8CB-4B90-B787-AD90ED04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5C354C-B985-4B63-AA2D-0BDAFCAC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AA350A-EA4D-473B-9D51-D058F23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3D719B-0A82-413A-8D3E-6A8EB895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6A6239-2371-4B40-8F6B-D3AAA10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1561AE-7B06-4F50-BAF7-CF7B7CC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D919D6-E9BF-4A92-AC8C-0F7EEF37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5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A8B8C-2FD0-4EE3-AFFF-B284C3BD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D740A-209D-4BF1-B5DE-6842342D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077197-E2D0-4E59-BAE6-8C7C7B2D9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DF978C-5321-4DBF-A757-30DD3EBF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6D684C-E286-4C8F-81B3-5450891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63C24B-16E5-49CE-BF0F-7E7B2323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95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1E22F-D317-4615-AD78-B35213E7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25067F-3E29-4EC7-9147-3D9A0EA3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2306DA-664C-4C88-A70A-C0362CC46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54EF5-6E6F-479B-9B2E-A8BD56C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9BB1D9-4A64-4117-975F-9CFACB1A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1CF3F-1F07-47AE-AC3A-3F1DEE2A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B5452-A1E5-4978-968A-42F355DD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57286-9213-4E41-A9A7-269A831C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AA322-2E44-4645-8B74-EB50F953B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406E9D-BDBA-4428-A88C-E6694D086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AA139-58F9-43AD-82B3-895DFA26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5F41-2D2D-476E-A1E3-BBDD46A8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223" y="2134397"/>
            <a:ext cx="8102353" cy="204852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ПРОГРАММНЫХ МОДУЛЕЙ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«Разработка каталога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SYNTHWAVE»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09.02.07.21.1.1.26</a:t>
            </a:r>
            <a:endParaRPr lang="ru-R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E24D3-AC69-437F-AE05-D3573D89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9992" y="4075644"/>
            <a:ext cx="3444534" cy="1651285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выполнил: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ИСС1 группы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Тюленев А. А.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Филимонов А. Ю.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5A021213-D472-43DF-9C44-467F15234022}"/>
              </a:ext>
            </a:extLst>
          </p:cNvPr>
          <p:cNvSpPr txBox="1">
            <a:spLocks/>
          </p:cNvSpPr>
          <p:nvPr/>
        </p:nvSpPr>
        <p:spPr>
          <a:xfrm>
            <a:off x="5201850" y="6347534"/>
            <a:ext cx="1788300" cy="510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4D485B"/>
              </a:buClr>
              <a:buSzPts val="1800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Пермь, 2023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  <a:buClr>
                <a:srgbClr val="4D485B"/>
              </a:buClr>
              <a:buSzPts val="1800"/>
            </a:pPr>
            <a:endParaRPr lang="ru-RU" sz="1800"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E2D425-F059-49B4-8F50-796C1D40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/>
          <a:stretch/>
        </p:blipFill>
        <p:spPr>
          <a:xfrm>
            <a:off x="3923839" y="194692"/>
            <a:ext cx="6132622" cy="1404289"/>
          </a:xfrm>
          <a:prstGeom prst="rect">
            <a:avLst/>
          </a:prstGeom>
        </p:spPr>
      </p:pic>
      <p:pic>
        <p:nvPicPr>
          <p:cNvPr id="7" name="Рисунок 13">
            <a:extLst>
              <a:ext uri="{FF2B5EF4-FFF2-40B4-BE49-F238E27FC236}">
                <a16:creationId xmlns:a16="http://schemas.microsoft.com/office/drawing/2014/main" id="{10559F55-EFC5-44F6-88DE-E54CA70781FA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8200" y="189000"/>
            <a:ext cx="1536120" cy="1536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635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AADA6-20A7-461D-95F9-8544DC3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Рекомендуемые системные требования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533E92-10D5-4BE4-AF87-6DE110B3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68" y="1859679"/>
            <a:ext cx="7895264" cy="3138641"/>
          </a:xfrm>
          <a:prstGeom prst="rect">
            <a:avLst/>
          </a:prstGeom>
        </p:spPr>
      </p:pic>
      <p:pic>
        <p:nvPicPr>
          <p:cNvPr id="5" name="Объект 13">
            <a:extLst>
              <a:ext uri="{FF2B5EF4-FFF2-40B4-BE49-F238E27FC236}">
                <a16:creationId xmlns:a16="http://schemas.microsoft.com/office/drawing/2014/main" id="{BFDF2D75-35B4-4AE5-9629-66972D87C69E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0495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E477B-E380-43F9-B95E-EBD4E234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Оценка производственных затрат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236501-A05B-44D7-AC13-ED4C733F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71" y="2319260"/>
            <a:ext cx="8933058" cy="2219479"/>
          </a:xfrm>
          <a:prstGeom prst="rect">
            <a:avLst/>
          </a:prstGeom>
        </p:spPr>
      </p:pic>
      <p:pic>
        <p:nvPicPr>
          <p:cNvPr id="5" name="Объект 13">
            <a:extLst>
              <a:ext uri="{FF2B5EF4-FFF2-40B4-BE49-F238E27FC236}">
                <a16:creationId xmlns:a16="http://schemas.microsoft.com/office/drawing/2014/main" id="{195DB628-1F4B-4C66-AA57-2C0E47FB2354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77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Ностальгия по 1980-м не проходит уже несколько лет: кинематографисты возвращаются к стилистике эпохи со стабильной регулярностью, музыканты вдохновляются творчеством того времени. Во главе ностальгии уже более 20 лет стоит </a:t>
            </a:r>
            <a:r>
              <a:rPr lang="ru-RU" dirty="0" err="1"/>
              <a:t>синтвей</a:t>
            </a:r>
            <a:r>
              <a:rPr lang="ru-RU" dirty="0"/>
              <a:t>.</a:t>
            </a:r>
          </a:p>
        </p:txBody>
      </p:sp>
      <p:pic>
        <p:nvPicPr>
          <p:cNvPr id="7" name="Объект 13">
            <a:extLst>
              <a:ext uri="{FF2B5EF4-FFF2-40B4-BE49-F238E27FC236}">
                <a16:creationId xmlns:a16="http://schemas.microsoft.com/office/drawing/2014/main" id="{C26A81E3-92B4-480D-A3B3-8CAFCA8ECF4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Музыка Retrowave: с чего начать знакомство (аудио) | Colma | Дзен">
            <a:extLst>
              <a:ext uri="{FF2B5EF4-FFF2-40B4-BE49-F238E27FC236}">
                <a16:creationId xmlns:a16="http://schemas.microsoft.com/office/drawing/2014/main" id="{727D777C-4D50-4F17-ACEC-1D47DA0CD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63" y="4440069"/>
            <a:ext cx="3739673" cy="210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105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/>
          </a:bodyPr>
          <a:lstStyle/>
          <a:p>
            <a:pPr marL="0" lv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prstClr val="black"/>
                </a:solidFill>
              </a:rPr>
              <a:t>1.Разработка основной механики</a:t>
            </a:r>
            <a:r>
              <a:rPr lang="en-US" dirty="0">
                <a:solidFill>
                  <a:prstClr val="black"/>
                </a:solidFill>
              </a:rPr>
              <a:t>;</a:t>
            </a:r>
            <a:endParaRPr lang="ru-RU" dirty="0">
              <a:solidFill>
                <a:prstClr val="black"/>
              </a:solidFill>
            </a:endParaRPr>
          </a:p>
          <a:p>
            <a:pPr marL="0" lv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prstClr val="black"/>
                </a:solidFill>
              </a:rPr>
              <a:t>2. Логика программы</a:t>
            </a:r>
            <a:r>
              <a:rPr lang="en-US" dirty="0">
                <a:solidFill>
                  <a:prstClr val="black"/>
                </a:solidFill>
              </a:rPr>
              <a:t>;</a:t>
            </a:r>
            <a:endParaRPr lang="ru-RU" dirty="0">
              <a:solidFill>
                <a:prstClr val="black"/>
              </a:solidFill>
            </a:endParaRPr>
          </a:p>
          <a:p>
            <a:pPr marL="0" lv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prstClr val="black"/>
                </a:solidFill>
              </a:rPr>
              <a:t>3. Интерфейс пользователя</a:t>
            </a:r>
            <a:r>
              <a:rPr lang="en-US" dirty="0">
                <a:solidFill>
                  <a:prstClr val="black"/>
                </a:solidFill>
              </a:rPr>
              <a:t>;</a:t>
            </a:r>
            <a:endParaRPr lang="ru-RU" dirty="0">
              <a:solidFill>
                <a:prstClr val="black"/>
              </a:solidFill>
            </a:endParaRPr>
          </a:p>
          <a:p>
            <a:pPr marL="0" lv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prstClr val="black"/>
                </a:solidFill>
              </a:rPr>
              <a:t>4. Тестирование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7" name="Объект 13">
            <a:extLst>
              <a:ext uri="{FF2B5EF4-FFF2-40B4-BE49-F238E27FC236}">
                <a16:creationId xmlns:a16="http://schemas.microsoft.com/office/drawing/2014/main" id="{D879459A-3128-40E9-886E-2F2E10E70049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Retrowave Sunset Palm Background: стоковая векторная графика (без  лицензионных платежей), 721181059 | Shutterstock">
            <a:extLst>
              <a:ext uri="{FF2B5EF4-FFF2-40B4-BE49-F238E27FC236}">
                <a16:creationId xmlns:a16="http://schemas.microsoft.com/office/drawing/2014/main" id="{56ACD142-E6C4-47B4-A4DA-9B935DD3D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6"/>
          <a:stretch/>
        </p:blipFill>
        <p:spPr bwMode="auto">
          <a:xfrm>
            <a:off x="8169591" y="1628776"/>
            <a:ext cx="2838761" cy="327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5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Предпроектный анализ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lv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 выбран для создания каталога SYNTHWAVE из-за удобства, гибкости и независимости от языка программирования. Технология .NET </a:t>
            </a:r>
            <a:r>
              <a:rPr lang="ru-RU" dirty="0" err="1"/>
              <a:t>Framework</a:t>
            </a:r>
            <a:r>
              <a:rPr lang="ru-RU" dirty="0"/>
              <a:t> обеспечивает управляемый код и легкость создания элементов управления для интерфейса.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7" name="Объект 13">
            <a:extLst>
              <a:ext uri="{FF2B5EF4-FFF2-40B4-BE49-F238E27FC236}">
                <a16:creationId xmlns:a16="http://schemas.microsoft.com/office/drawing/2014/main" id="{E11ACF19-873D-41A6-8166-B89FFC18D87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213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Объект 13">
            <a:extLst>
              <a:ext uri="{FF2B5EF4-FFF2-40B4-BE49-F238E27FC236}">
                <a16:creationId xmlns:a16="http://schemas.microsoft.com/office/drawing/2014/main" id="{A7636999-EA8B-4DE7-AA46-B478D69AED4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945460F4-734A-4AF0-87D7-7BF8A8081F93}"/>
              </a:ext>
            </a:extLst>
          </p:cNvPr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3813849-9727-4AF6-8AE2-C76605A58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7" y="1407550"/>
            <a:ext cx="3321832" cy="266501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06FDA6-9D3E-4A1F-87EA-90F070983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160" y="1407550"/>
            <a:ext cx="5107403" cy="267126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F22772-F3D5-4C9F-9200-363921156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9393" y="4283107"/>
            <a:ext cx="5107403" cy="25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43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pic>
        <p:nvPicPr>
          <p:cNvPr id="11" name="Объект 13">
            <a:extLst>
              <a:ext uri="{FF2B5EF4-FFF2-40B4-BE49-F238E27FC236}">
                <a16:creationId xmlns:a16="http://schemas.microsoft.com/office/drawing/2014/main" id="{D2AC6AE4-B06A-41D1-8E9B-C1ADF86811F4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692697-8A09-40C1-A9AC-B716B323DE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7114" y="1543050"/>
            <a:ext cx="8855244" cy="45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pic>
        <p:nvPicPr>
          <p:cNvPr id="11" name="Объект 13">
            <a:extLst>
              <a:ext uri="{FF2B5EF4-FFF2-40B4-BE49-F238E27FC236}">
                <a16:creationId xmlns:a16="http://schemas.microsoft.com/office/drawing/2014/main" id="{CF026812-CEB2-407B-89BF-CE0E1B217FF5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302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Каталог SYNTHWAVE позволит пользователям находить более предпочтительный жанр музыки и использовать их в повседневной и трудовой сфере .</a:t>
            </a:r>
          </a:p>
        </p:txBody>
      </p:sp>
      <p:pic>
        <p:nvPicPr>
          <p:cNvPr id="7" name="Объект 13">
            <a:extLst>
              <a:ext uri="{FF2B5EF4-FFF2-40B4-BE49-F238E27FC236}">
                <a16:creationId xmlns:a16="http://schemas.microsoft.com/office/drawing/2014/main" id="{778EA8C5-7FAF-4320-B253-838B91563274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135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780E-FC5E-4A95-A8BC-34A575C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6" name="Объект 13">
            <a:extLst>
              <a:ext uri="{FF2B5EF4-FFF2-40B4-BE49-F238E27FC236}">
                <a16:creationId xmlns:a16="http://schemas.microsoft.com/office/drawing/2014/main" id="{E826672D-5ABC-4C8A-BD59-CDF7FC38D9A4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5960" y="5363280"/>
            <a:ext cx="1413360" cy="1413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6111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166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РАЗРАБОТКА ПРОГРАММНЫХ МОДУЛЕЙ  «Разработка каталога SYNTHWAVE»  09.02.07.21.1.1.26</vt:lpstr>
      <vt:lpstr>Введение</vt:lpstr>
      <vt:lpstr>Проектирование</vt:lpstr>
      <vt:lpstr>Предпроектный анализ</vt:lpstr>
      <vt:lpstr>Разработка программного обеспечения</vt:lpstr>
      <vt:lpstr>Unit тестирование</vt:lpstr>
      <vt:lpstr>Демонстрация ресурса</vt:lpstr>
      <vt:lpstr>Заключение</vt:lpstr>
      <vt:lpstr>Спасибо за внимание!</vt:lpstr>
      <vt:lpstr>Рекомендуемые системные требования </vt:lpstr>
      <vt:lpstr>Оценка производственных затрат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pl1@pl1.edu</dc:creator>
  <cp:lastModifiedBy>Дёмкин Артём Сергеевич</cp:lastModifiedBy>
  <cp:revision>23</cp:revision>
  <dcterms:created xsi:type="dcterms:W3CDTF">2021-05-14T05:32:44Z</dcterms:created>
  <dcterms:modified xsi:type="dcterms:W3CDTF">2023-12-27T09:54:03Z</dcterms:modified>
</cp:coreProperties>
</file>