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5957D-DB31-4B5B-AEC9-66C65EC87A65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561F3-B3D0-40F4-AC54-9648A672BB7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1647830"/>
            <a:ext cx="9448800" cy="182509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charset="0"/>
                <a:cs typeface="Times New Roman" panose="02020603050405020304" charset="0"/>
              </a:rPr>
              <a:t>Операционные системы</a:t>
            </a:r>
            <a:endParaRPr lang="ru-RU" sz="4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628501"/>
            <a:ext cx="9448800" cy="914090"/>
          </a:xfrm>
        </p:spPr>
        <p:txBody>
          <a:bodyPr>
            <a:noAutofit/>
          </a:bodyPr>
          <a:lstStyle/>
          <a:p>
            <a:r>
              <a:rPr lang="ru-RU" sz="1900" dirty="0">
                <a:latin typeface="Times New Roman" panose="02020603050405020304" charset="0"/>
                <a:cs typeface="Times New Roman" panose="02020603050405020304" charset="0"/>
              </a:rPr>
              <a:t>Студент</a:t>
            </a:r>
            <a:r>
              <a:rPr lang="en-US" altLang="ru-RU" sz="1900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ru-RU" sz="1900" dirty="0">
                <a:latin typeface="Times New Roman" panose="02020603050405020304" charset="0"/>
                <a:cs typeface="Times New Roman" panose="02020603050405020304" charset="0"/>
              </a:rPr>
              <a:t> Тюленев Артём</a:t>
            </a:r>
            <a:endParaRPr lang="en-US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sz="1900" dirty="0">
                <a:latin typeface="Times New Roman" panose="02020603050405020304" charset="0"/>
                <a:cs typeface="Times New Roman" panose="02020603050405020304" charset="0"/>
              </a:rPr>
              <a:t>Группа: 21ИСС1</a:t>
            </a:r>
            <a:endParaRPr lang="ru-RU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sz="1900" dirty="0">
                <a:latin typeface="Times New Roman" panose="02020603050405020304" charset="0"/>
                <a:cs typeface="Times New Roman" panose="02020603050405020304" charset="0"/>
              </a:rPr>
              <a:t>Преподаватель: Матвеев Филипп Сергеевич </a:t>
            </a:r>
            <a:endParaRPr lang="ru-RU"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sz="1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553" y="4698254"/>
            <a:ext cx="1164437" cy="12802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2290" y="701675"/>
            <a:ext cx="7402195" cy="880110"/>
          </a:xfrm>
        </p:spPr>
        <p:txBody>
          <a:bodyPr/>
          <a:lstStyle/>
          <a:p>
            <a:r>
              <a:rPr lang="ru-RU" sz="3600" b="1"/>
              <a:t>Операционные системы</a:t>
            </a:r>
            <a:endParaRPr lang="ru-RU" sz="3600" b="1"/>
          </a:p>
        </p:txBody>
      </p:sp>
      <p:pic>
        <p:nvPicPr>
          <p:cNvPr id="4" name="Объект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7720" y="2194560"/>
            <a:ext cx="8035290" cy="40239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531485" y="314960"/>
            <a:ext cx="6160770" cy="871220"/>
          </a:xfrm>
        </p:spPr>
        <p:txBody>
          <a:bodyPr>
            <a:normAutofit/>
          </a:bodyPr>
          <a:p>
            <a:r>
              <a:rPr lang="ru-RU" altLang="en-US" sz="2000" b="1"/>
              <a:t>виды ошибок операционных систем</a:t>
            </a:r>
            <a:endParaRPr lang="ru-RU" altLang="en-US" sz="2000" b="1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58698" y1="36750" x2="58698" y2="36750"/>
                        <a14:foregroundMark x1="51042" y1="41917" x2="51042" y2="41917"/>
                        <a14:foregroundMark x1="42083" y1="43917" x2="42083" y2="43917"/>
                        <a14:foregroundMark x1="42708" y1="60250" x2="42708" y2="60250"/>
                        <a14:foregroundMark x1="45260" y1="37833" x2="45260" y2="37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8387" y="854149"/>
            <a:ext cx="3706305" cy="23164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30" y="1367612"/>
            <a:ext cx="1706222" cy="18846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632" y="1186147"/>
            <a:ext cx="1876925" cy="18769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625" y="3063072"/>
            <a:ext cx="2304488" cy="12680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548" y="4681870"/>
            <a:ext cx="2737341" cy="13656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607" y="3252313"/>
            <a:ext cx="2469094" cy="89009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822" y="4498982"/>
            <a:ext cx="3042168" cy="15485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2225" y="3517788"/>
            <a:ext cx="3322608" cy="13717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8215" y="4489450"/>
            <a:ext cx="1463675" cy="1463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0" y="1174115"/>
            <a:ext cx="2798445" cy="17500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95" y="4613275"/>
            <a:ext cx="1431290" cy="158115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5090160" y="490220"/>
            <a:ext cx="7039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/>
              <a:t>Совместимость операционных систем</a:t>
            </a:r>
            <a:endParaRPr lang="ru-RU" altLang="en-US" sz="2400" b="1"/>
          </a:p>
        </p:txBody>
      </p:sp>
      <p:pic>
        <p:nvPicPr>
          <p:cNvPr id="100" name="Замещающее содержимое 99"/>
          <p:cNvPicPr>
            <a:picLocks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 rot="17280000">
            <a:off x="4500880" y="3027680"/>
            <a:ext cx="1835785" cy="802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Замещающее содержимое 99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 rot="3840000">
            <a:off x="6450965" y="3106420"/>
            <a:ext cx="1798955" cy="798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Текстовое поле 18"/>
          <p:cNvSpPr txBox="1"/>
          <p:nvPr/>
        </p:nvSpPr>
        <p:spPr>
          <a:xfrm>
            <a:off x="11984990" y="9950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5272" y="1436005"/>
            <a:ext cx="1481456" cy="17070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61" y="1548791"/>
            <a:ext cx="1481456" cy="14814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1555" y="1625482"/>
            <a:ext cx="1481456" cy="148145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4" y="3441032"/>
            <a:ext cx="2371550" cy="24629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558" y="3626975"/>
            <a:ext cx="3761558" cy="20911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89" y="3206314"/>
            <a:ext cx="2371550" cy="2932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След самолета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0</TotalTime>
  <Words>180</Words>
  <Application>WPS Presentation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Century Gothic</vt:lpstr>
      <vt:lpstr>Microsoft YaHei</vt:lpstr>
      <vt:lpstr>Arial Unicode MS</vt:lpstr>
      <vt:lpstr>Calibri</vt:lpstr>
      <vt:lpstr>Times New Roman</vt:lpstr>
      <vt:lpstr>След самолета</vt:lpstr>
      <vt:lpstr>Операционные системы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Дёмкин</dc:creator>
  <cp:lastModifiedBy>temam</cp:lastModifiedBy>
  <cp:revision>4</cp:revision>
  <dcterms:created xsi:type="dcterms:W3CDTF">2022-10-25T13:46:00Z</dcterms:created>
  <dcterms:modified xsi:type="dcterms:W3CDTF">2022-10-25T16:30:57Z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D101BAE1D8A24E2482202A71B801399C</vt:lpwstr>
  </property>
  <property fmtid="{D5CDD505-2E9C-101B-9397-08002B2CF9AE}" pid="3" name="KSOProductBuildVer">
    <vt:lpwstr>1049-11.2.0.11341</vt:lpwstr>
  </property>
</Properties>
</file>