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9BC2E-9D6F-406E-B6AB-2B5B93DF4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E9FF5-85C8-4320-B6BC-60DB0460D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76D716-6EAB-4DB5-928E-7CAE6019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0A84-A67E-401D-B78C-0EABF020DBD0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1581A5-9015-48FB-954F-840F8EE6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864F77-6A4A-4C8B-AC46-BF46E442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F950-4CCA-41DF-BDD9-B5F8B14EF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40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19652-F851-46B0-8157-00C7205A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DE8C46-100B-4FD4-93B5-94BFD4A79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FB23CA-2DA2-4F2A-A46D-46DC9FA1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0A84-A67E-401D-B78C-0EABF020DBD0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D52120-B89D-45F5-BAAA-E20E1670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B77164-07BE-44B4-9B7A-F2898258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F950-4CCA-41DF-BDD9-B5F8B14EF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10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6F68962-3F3C-40EA-AF96-E550F7496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544CE8-B6B6-4A64-B8C7-AD805D15E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083AAC-A1BC-4768-BE27-E3312118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0A84-A67E-401D-B78C-0EABF020DBD0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6E3147-55ED-4F82-81A9-16F05744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08F5D5-6174-499F-98BB-89BC6B11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F950-4CCA-41DF-BDD9-B5F8B14EF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32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0C934-3C63-474B-A395-2968DAB77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150FE2-0B4B-49CA-BC83-8849690A2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7ECA75-DA63-4760-ACEA-A6F2DBC0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0A84-A67E-401D-B78C-0EABF020DBD0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0E52E3-9462-4889-A2B8-E4BEADD7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6203AA-8E89-4A0F-AFCA-77F84ECA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F950-4CCA-41DF-BDD9-B5F8B14EF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3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2750D-8610-4D4F-843B-ADF5BBF5D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DD6CF7-97D2-4717-B24B-444AE7A4C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C02643-A175-4535-9828-3E60B085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0A84-A67E-401D-B78C-0EABF020DBD0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49E7CC-EB53-452A-9840-ABB9108C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D8C69E-AD23-47CF-819A-5F91CC66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F950-4CCA-41DF-BDD9-B5F8B14EF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91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1EFAD-6AFE-4C4B-911C-3C4E0685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EEB0A-75FF-4D67-A3AE-321CB5598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FE3F62-B950-4029-B6CB-8C15E47F1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95A062-B0A9-4190-8501-24850E1D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0A84-A67E-401D-B78C-0EABF020DBD0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D0FF14-D547-4B33-86DE-0768E59E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89EBA5-82BE-45C1-87A0-786A76E7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F950-4CCA-41DF-BDD9-B5F8B14EF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62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BBABC-2F66-4C0C-BD3E-633C3B4B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CE2878-170B-4627-A275-C48393711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3F8650-AF49-4E35-B53C-54619493D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DB6733-7FF9-4493-A8B0-BBBEEE250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EA680B-CFF5-46EB-A43C-0E99812E0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08CB809-3CD7-4AF6-971D-FCDC948E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0A84-A67E-401D-B78C-0EABF020DBD0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B6B45E2-59DF-4038-BD57-8899D039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4B6EBD3-713B-4332-AFF5-94D23296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F950-4CCA-41DF-BDD9-B5F8B14EF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08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2E358-C6CD-42B9-B8F1-C85B8D3C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FAE512-19A1-485A-B0DE-2075CD08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0A84-A67E-401D-B78C-0EABF020DBD0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84CEE6-A073-4837-9CBA-D2393D2D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CE4EE2-CC3A-4FCF-83C2-3DC16ED6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F950-4CCA-41DF-BDD9-B5F8B14EF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52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299C304-A374-4157-944C-184FB933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0A84-A67E-401D-B78C-0EABF020DBD0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40F2715-BE5B-4C58-B3CE-97225877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730506-4A6C-427E-9EE9-7204EA06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F950-4CCA-41DF-BDD9-B5F8B14EF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06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D94CA-DF2A-4D27-8E0C-0785AA31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8E8C33-7A95-4780-A709-42C44CE56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487740-3A2D-4534-8CA1-30EF60A50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924F39-87CF-45A6-93DB-E1C075DE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0A84-A67E-401D-B78C-0EABF020DBD0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DD5478-D1BE-4ABD-B82B-A3A05A1E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95287E-2A1D-408F-962E-41F4C8E0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F950-4CCA-41DF-BDD9-B5F8B14EF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79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CE162-31F2-4DE2-BE6F-E9DCECB3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1F69C1F-4E01-4E76-832C-FD8F8AE9D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45929D-0604-457A-B3F9-3DFC4967A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918D00-AB15-44E5-BC2B-CF8A969C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0A84-A67E-401D-B78C-0EABF020DBD0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6DF604-A412-4F5A-95DA-F7BCBB09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545FDD-61B4-41BD-A14C-6B36AA7F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BF950-4CCA-41DF-BDD9-B5F8B14EF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66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11A01-C483-408C-901C-F2007F97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CB15D-1178-4B35-A9AE-C3BE76CE5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1247FC-E37D-4D86-8769-955D47A71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70A84-A67E-401D-B78C-0EABF020DBD0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C006EF-EA70-4FA7-955F-9881F70D9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23B944-3B09-470E-8B5E-1814A8D60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BF950-4CCA-41DF-BDD9-B5F8B14EFD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07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ый треугольник 2">
            <a:extLst>
              <a:ext uri="{FF2B5EF4-FFF2-40B4-BE49-F238E27FC236}">
                <a16:creationId xmlns:a16="http://schemas.microsoft.com/office/drawing/2014/main" id="{895B321F-509F-4C3C-9A0C-91DB63D5160D}"/>
              </a:ext>
            </a:extLst>
          </p:cNvPr>
          <p:cNvSpPr/>
          <p:nvPr/>
        </p:nvSpPr>
        <p:spPr>
          <a:xfrm rot="5400000">
            <a:off x="-457200" y="-457200"/>
            <a:ext cx="914400" cy="914400"/>
          </a:xfrm>
          <a:prstGeom prst="rt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7F5638A9-C96C-4CEE-A1E9-A99D41A68200}"/>
              </a:ext>
            </a:extLst>
          </p:cNvPr>
          <p:cNvSpPr/>
          <p:nvPr/>
        </p:nvSpPr>
        <p:spPr>
          <a:xfrm rot="16200000">
            <a:off x="11734800" y="6400800"/>
            <a:ext cx="914400" cy="914400"/>
          </a:xfrm>
          <a:prstGeom prst="rt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945AB1-4C57-401D-B38F-2BE7DEFBADB4}"/>
              </a:ext>
            </a:extLst>
          </p:cNvPr>
          <p:cNvSpPr txBox="1"/>
          <p:nvPr/>
        </p:nvSpPr>
        <p:spPr>
          <a:xfrm>
            <a:off x="3160520" y="2736502"/>
            <a:ext cx="54607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>
                <a:solidFill>
                  <a:schemeClr val="bg1"/>
                </a:solidFill>
              </a:rPr>
              <a:t>Особенности информационного программного и технического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375565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ый треугольник 2">
            <a:extLst>
              <a:ext uri="{FF2B5EF4-FFF2-40B4-BE49-F238E27FC236}">
                <a16:creationId xmlns:a16="http://schemas.microsoft.com/office/drawing/2014/main" id="{895B321F-509F-4C3C-9A0C-91DB63D5160D}"/>
              </a:ext>
            </a:extLst>
          </p:cNvPr>
          <p:cNvSpPr/>
          <p:nvPr/>
        </p:nvSpPr>
        <p:spPr>
          <a:xfrm rot="5400000">
            <a:off x="1812022" y="-2726422"/>
            <a:ext cx="7965350" cy="12503794"/>
          </a:xfrm>
          <a:prstGeom prst="rt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7F5638A9-C96C-4CEE-A1E9-A99D41A68200}"/>
              </a:ext>
            </a:extLst>
          </p:cNvPr>
          <p:cNvSpPr/>
          <p:nvPr/>
        </p:nvSpPr>
        <p:spPr>
          <a:xfrm rot="16200000">
            <a:off x="1903602" y="-3430398"/>
            <a:ext cx="8196044" cy="13295152"/>
          </a:xfrm>
          <a:prstGeom prst="rt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59FCDE-AB75-44B2-A607-DE1DFCCF9460}"/>
              </a:ext>
            </a:extLst>
          </p:cNvPr>
          <p:cNvSpPr txBox="1"/>
          <p:nvPr/>
        </p:nvSpPr>
        <p:spPr>
          <a:xfrm>
            <a:off x="3277959" y="2925309"/>
            <a:ext cx="55156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b="1" dirty="0">
                <a:solidFill>
                  <a:schemeClr val="bg1"/>
                </a:solidFill>
              </a:rPr>
              <a:t>Особенности информационного программного и технического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1084353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ый треугольник 2">
            <a:extLst>
              <a:ext uri="{FF2B5EF4-FFF2-40B4-BE49-F238E27FC236}">
                <a16:creationId xmlns:a16="http://schemas.microsoft.com/office/drawing/2014/main" id="{895B321F-509F-4C3C-9A0C-91DB63D5160D}"/>
              </a:ext>
            </a:extLst>
          </p:cNvPr>
          <p:cNvSpPr/>
          <p:nvPr/>
        </p:nvSpPr>
        <p:spPr>
          <a:xfrm rot="5400000">
            <a:off x="-495300" y="-584200"/>
            <a:ext cx="1028700" cy="1054100"/>
          </a:xfrm>
          <a:prstGeom prst="rt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7F5638A9-C96C-4CEE-A1E9-A99D41A68200}"/>
              </a:ext>
            </a:extLst>
          </p:cNvPr>
          <p:cNvSpPr/>
          <p:nvPr/>
        </p:nvSpPr>
        <p:spPr>
          <a:xfrm rot="16200000">
            <a:off x="11747619" y="6387981"/>
            <a:ext cx="914400" cy="940038"/>
          </a:xfrm>
          <a:prstGeom prst="rt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EBD28-2BF4-4652-8431-0B11ADC4EA18}"/>
              </a:ext>
            </a:extLst>
          </p:cNvPr>
          <p:cNvSpPr txBox="1"/>
          <p:nvPr/>
        </p:nvSpPr>
        <p:spPr>
          <a:xfrm>
            <a:off x="-5156200" y="538490"/>
            <a:ext cx="504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Информационное обеспечение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FB20F4C-2C9F-4544-87CC-F6B16649D7A6}"/>
              </a:ext>
            </a:extLst>
          </p:cNvPr>
          <p:cNvSpPr/>
          <p:nvPr/>
        </p:nvSpPr>
        <p:spPr>
          <a:xfrm>
            <a:off x="-5156200" y="469900"/>
            <a:ext cx="5041900" cy="660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6149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ый треугольник 2">
            <a:extLst>
              <a:ext uri="{FF2B5EF4-FFF2-40B4-BE49-F238E27FC236}">
                <a16:creationId xmlns:a16="http://schemas.microsoft.com/office/drawing/2014/main" id="{895B321F-509F-4C3C-9A0C-91DB63D5160D}"/>
              </a:ext>
            </a:extLst>
          </p:cNvPr>
          <p:cNvSpPr/>
          <p:nvPr/>
        </p:nvSpPr>
        <p:spPr>
          <a:xfrm rot="5400000">
            <a:off x="-495300" y="-584200"/>
            <a:ext cx="1028700" cy="1054100"/>
          </a:xfrm>
          <a:prstGeom prst="rt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7F5638A9-C96C-4CEE-A1E9-A99D41A68200}"/>
              </a:ext>
            </a:extLst>
          </p:cNvPr>
          <p:cNvSpPr/>
          <p:nvPr/>
        </p:nvSpPr>
        <p:spPr>
          <a:xfrm rot="16200000">
            <a:off x="11747619" y="6387981"/>
            <a:ext cx="914400" cy="940038"/>
          </a:xfrm>
          <a:prstGeom prst="rt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EBD28-2BF4-4652-8431-0B11ADC4EA18}"/>
              </a:ext>
            </a:extLst>
          </p:cNvPr>
          <p:cNvSpPr txBox="1"/>
          <p:nvPr/>
        </p:nvSpPr>
        <p:spPr>
          <a:xfrm>
            <a:off x="254000" y="525790"/>
            <a:ext cx="504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Информационное обеспечение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FB20F4C-2C9F-4544-87CC-F6B16649D7A6}"/>
              </a:ext>
            </a:extLst>
          </p:cNvPr>
          <p:cNvSpPr/>
          <p:nvPr/>
        </p:nvSpPr>
        <p:spPr>
          <a:xfrm>
            <a:off x="254000" y="457200"/>
            <a:ext cx="5041900" cy="660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869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Анисимов Вячеслав Артемович</dc:creator>
  <cp:lastModifiedBy>Анисимов Вячеслав Артемович</cp:lastModifiedBy>
  <cp:revision>4</cp:revision>
  <dcterms:created xsi:type="dcterms:W3CDTF">2023-09-28T09:38:19Z</dcterms:created>
  <dcterms:modified xsi:type="dcterms:W3CDTF">2023-09-28T10:09:35Z</dcterms:modified>
</cp:coreProperties>
</file>